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FA3E1A-A6F5-4ED2-9BF3-49149FA5C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0DCAA3-8497-4B50-8282-1A6408607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93F444-A151-4726-9810-AA6304EB8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F41A0C-20BA-4C05-BD97-908DD53B2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37BF99-0DEA-4B8B-9C0A-0C6868EF0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86E0DA-0365-4449-B6F0-F95B48A83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E5396B-BAA1-40C6-94B2-F678DBDC2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92395D-C17C-45E4-8D47-9AABFADDC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DBE0AB-1CF8-4317-B39E-16494D382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1F23F6-B0AF-4D4C-A0A9-B4737E701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3FBBC0-1CF8-4D13-BC84-72965299B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02104205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2023-12-19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84教师培训的教师评价和绩效考核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教师评价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绩效考核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评价与考核方法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评价与考核结果应用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评价与考核体系完善建议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489" r="5489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提高教师培训质量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促进教师专业发展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推动教育改革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通过对教师培训进行评价和绩效考核，可以及时发现和纠正培训中存在的问题，提高培训的质量和效果。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教师评价和绩效考核的结果可以为教师提供反馈和建议，帮助他们了解自己的优势和不足，进而制定个人专业发展规划。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教师培训和教师评价是教育改革的重要组成部分，通过对教师培训的评价和绩效考核，可以推动教育改革的深入实施。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衡量培训效果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发现培训问题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提供改进依据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激励教师发展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评价和考核的重要性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通过评价和绩效考核的结果分析，可以为教师培训的改进提供依据和建议，促进教师培训的进一步完善。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评价和绩效考核可以帮助发现教师培训中存在的问题，如培训内容的不合理、培训方式的单一等。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通过评价和绩效考核，可以衡量教师培训的效果，了解培训是否达到了预期的目标。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教师评价和绩效考核的结果可以作为教师评优、晋升等的依据，激励教师不断提高自己的专业素养和教学能力。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教师评价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教学能力评价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评价教师对所授课程的熟悉程度，是否能够准确、全面地传授相关知识。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评价教师是否能够灵活运用多种教学方法和手段，激发学生的学习兴趣和主动性。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通过学生评教、同行评教等方式，综合评价教师的教学效果，包括学生对知识的掌握程度、能力提升等方面。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教学内容掌握情况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教学方法与手段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教学效果评估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科研项目与成果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学术影响力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科研团队建设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科研能力评价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评价教师在学术界的影响力，包括参加国内外学术会议、担任学术期刊编委等。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评价教师是否能够带领科研团队，形成良好的学术氛围和合作机制。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评价教师承担的科研项目级别、经费多少以及取得的科研成果，包括论文发表、专利申请等。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15" b="28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社会服务能力评价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社会服务项目与成果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评价教师承担的社会服务项目级别、经费多少以及取得的社会服务成果，包括政策建议、技术转化等。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社会声誉与影响力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评价教师在社会上的声誉和影响力，包括媒体报道、社会兼职等。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社会服务团队建设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评价教师是否能够带领社会服务团队，形成良好的社会服务氛围和合作机制。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绩效考核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统计教师在一定时期内的授课时数，包括理论课、实践课、辅导课等。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7708" r="7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授课时数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评价教师的教学水平、教学方法、教学效果等，可以通过学生评教、同行评教、督导评教等方式进行。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课程质量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25" r="18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鼓励教师进行教学改革，如开展线上线下混合式教学、实施课程思政等，对取得显著成果的教师给予奖励。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教学改革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教学工作量考核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科研项目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评价教师承担的科研项目数量、级别和经费等，鼓励教师积极申报和承担国家级、省部级等高层次科研项目。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学术论文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统计教师发表的学术论文数量和质量，包括期刊论文、会议论文等。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科研成果转化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鼓励教师将科研成果转化为实际应用或产业化，对取得显著成果的教师给予奖励。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5208" r="520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科研成果考核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统计教师在社会上的兼职情况，如担任行业协会职务、参与社会公益活动等。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社会兼职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833" r="6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校企合作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083" r="12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社会声誉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375" r="14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评价教师参与校企合作的情况和成果，如共同研发、技术转移等。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了解教师在社会上的声誉和影响力，可以通过媒体报道、社会评价等方式进行。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社会服务成果考核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https://d.book118.com/768021042053006045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2024-09-25T20:33:55.399</cp:lastPrinted>
  <dcterms:created xsi:type="dcterms:W3CDTF">2024-09-25T12:33:55Z</dcterms:created>
  <dcterms:modified xsi:type="dcterms:W3CDTF">2024-09-25T12:33:57Z</dcterms:modified>
</cp:coreProperties>
</file>