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889890-B7C9-420E-8E69-66C713D3D3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637E55-7678-4D7A-9CAE-08CF7723BE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96972D-DB34-4277-B61B-AA5F4F167F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73A71C-A105-485D-AB2A-E27DD6EE65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3321F83-EA83-4BF3-A525-B74029541D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9E02F06-2AF9-4024-8D1F-1FA9BD7E28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653F22D-0240-45B7-AF15-4D69BE4BB8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D89FA2-A3AB-4343-9C79-ED83F902BA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1EDB22-6C29-4C9A-9749-CD17C79D02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D16FD5-CB8E-4C37-B084-13C27FAF81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9B6045-59E5-4776-AF96-3D5CCAFE37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8021051055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北师大版数学六年级下册《圆锥的体积》ppt课件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圆锥的体积公式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圆锥的体积与圆柱的关系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圆锥的体积的实际应用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圆锥的体积与其他几何体的关系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课堂练习与巩固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圆锥的体积公式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9986" r="998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19" b="26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圆锥的体积定义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圆锥的体积：圆锥所占空间的大小。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圆锥体积的度量单位：立方厘米、立方米等。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圆锥的体积与圆柱的关系：当圆锥与圆柱等底等高时，圆锥的体积是圆柱体积的1/3。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765" r="337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637" r="3363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683" r="3568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 = (1/3)πr²h，其中r是底面半径，h是高。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圆锥的体积公式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通过实验和推理，利用圆柱体积公式V = πr²h，结合圆锥与圆柱的关系，得出圆锥的体积公式。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公式推导过程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圆锥的体积公式推导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解决实际问题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利用圆锥的体积公式解决生活中的实际问题，如计算沙堆的体积、圆锥形物体的容积等。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与其他几何体的比较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通过比较圆锥与其他几何体的体积，理解它们的差异和相似之处。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计算圆锥的体积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根据给定的底面半径和高，代入公式计算圆锥的体积。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圆锥的体积公式应用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圆锥的体积与圆柱的关系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637" r="263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圆锥和圆柱都是三维几何体。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t="6055" b="6055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圆锥和圆柱都有圆形底面。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圆锥和圆柱的高度都是从底面到顶点的垂直距离。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圆锥与圆柱的相似性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80108" y="1287672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025751" y="1468427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圆锥的体积是圆柱体积的1/3。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999470" y="1050728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480108" y="3069093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2773369" y="324984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当圆锥和圆柱的高相等时，圆锥的底面积是圆柱底面积的3倍，才能保证体积相等。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060033" y="2832149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480108" y="4850514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025751" y="503126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圆锥和圆柱的体积公式分别为：(1/3)πr^2h和πR^2h，其中r是圆锥底面半径，R是圆柱底面半径，h是高度。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999470" y="4613570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6329" b="6329"/>
          <a:stretch>
            <a:fillRect/>
          </a:stretch>
        </p:blipFill>
        <p:spPr>
          <a:xfrm>
            <a:off x="1099415" y="1124574"/>
            <a:ext cx="1926336" cy="1682496"/>
          </a:xfrm>
          <a:prstGeom prst="hexagon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9241" b="9241"/>
          <a:stretch>
            <a:fillRect/>
          </a:stretch>
        </p:blipFill>
        <p:spPr>
          <a:xfrm>
            <a:off x="9163113" y="2905301"/>
            <a:ext cx="1926336" cy="1682496"/>
          </a:xfrm>
          <a:prstGeom prst="hexagon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l="7065" r="7065"/>
          <a:stretch>
            <a:fillRect/>
          </a:stretch>
        </p:blipFill>
        <p:spPr>
          <a:xfrm>
            <a:off x="1099415" y="4686721"/>
            <a:ext cx="1926336" cy="1682496"/>
          </a:xfrm>
          <a:prstGeom prst="hexagon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圆锥与圆柱的体积关系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4761" r="4761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4160" b="14160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7792" b="17792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在建筑行业中，经常使用圆柱形水泥柱作为支撑结构。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在食品加工行业，圆锥形包装容器用于盛装液体或半液体食品。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在化学实验中，经常使用圆锥形容器来混合或反应物质。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圆锥与圆柱的应用实例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圆锥的体积的实际应用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https://d.book118.com/768021051055006025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2024-09-02T01:51:00.969</cp:lastPrinted>
  <dcterms:created xsi:type="dcterms:W3CDTF">2024-09-01T17:51:00Z</dcterms:created>
  <dcterms:modified xsi:type="dcterms:W3CDTF">2024-09-01T17:51:03Z</dcterms:modified>
</cp:coreProperties>
</file>