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8CCED-CAD1-492F-A88A-17ED6660F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9675F-66A7-4BF8-A004-783AAEDD4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EB204-1FC2-4F31-8D44-6E9D8A057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803C14-0A2C-4C9C-BF7E-70350C0DF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B1C720-B15B-485C-8408-90EE3D80C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C6C31D-C261-42F1-8F84-C0C2B3FCE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3EA383-7B2D-441F-A458-1BBC875B9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B935F-D142-46BE-BD66-AACF15253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739463-5A1C-4F03-B875-3A757B916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CBC0A-1E16-4103-940E-325AB470A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03B96-33AF-4B0D-95C4-E07786F7C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21115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护理查房PPT课件完整版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护理查房案例分析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护理查房是护理实践中一种重要的教学活动和质量控制手段，通过定期对病人进行护理评估，检查护理效果，解决护理问题，提高护理质量。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提高护士的专业技能和临床思维能力，确保病人得到优质的护理服务，促进护理学科的发展。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提高护士的专业水平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通过护理查房，护士可以了解和学习到更多的临床知识和技能，提高自己的专业水平。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通过护理查房，可以及时发现和解决护理问题，提高护理效果，提升护理质量。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保障病人安全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通过护理查房，可以及时发现和预防潜在的护理风险，保障病人的安全。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临床护理查房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教学护理查房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个案护理查房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夜间护理查房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护理查房的类型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针对危重病人或特殊病例进行，重点评估病人的病情和护理效果，解决存在的护理问题。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以教学为主要目的，针对典型病例或常见病例进行，提高护士的临床思维和技能水平。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针对某一特殊病例进行全程跟踪，全面评估病人的病情、护理效果和预后情况。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在夜间进行，重点检查夜间护理质量，确保夜间护理工作的安全和有效。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护理查房流程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135" r="1813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根据病区情况及患者病情，合理安排查房时间，确保所有参与查房的护士都能准时参加。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提前了解患者的病情、治疗情况、护理重点等信息，为查房做好充分准备。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明确查房的目的和重点，以便更有针对性地进行查房。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确定查房目的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准备必要的查房用具，如PPT、护理记录、患者病历等。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准备查房用具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由责任护士介绍患者的病情、治疗情况、护理重点等信息，使参与查房的护士对患者的病情有全面的了解。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介绍患者情况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根据患者的实际情况，进行全面的护理评估，包括患者的生理、心理和社会状况等方面。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进行护理评估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针对患者的实际情况，讨论存在的护理问题及解决方案，提出改进措施。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讨论护理问题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在查房结束时，对本次查房的内容进行总结，强调重点内容，以便参与查房的护士能够更好地掌握相关知识。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总结查房内容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在查房结束后，及时整理相关资料，包括查房记录、患者病历、护理记录等，以便后续查阅和使用。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整理查房资料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反馈查房结果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持续改进护理质量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83" b="3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将查房结果及时反馈给相关科室和患者家属，以便他们了解患者的病情及护理情况。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根据查房结果，持续改进护理质量，提高患者的满意度和治疗效果。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姓名、年龄、性别、诊断、病情状况等。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体温、脉搏、呼吸、血压等。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患者生命体征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疼痛、呼吸困难、水肿、咳嗽等。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患者症状和体征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血常规、尿常规、生化检查等。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患者实验室检查结果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患者病情评估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潜在并发症的预防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护理操作规范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病情观察要点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护理问题与措施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针对患者的病情和护理问题，制定相应的护理操作规范，如吸痰、口腔护理等。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针对患者的病情和护理问题，制定相应的病情观察要点，如观察患者的呼吸情况、观察患者的意识状态等。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对患者的护理效果进行评估，及时调整护理措施，提高护理质量。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针对患者病情，制定相应的预防措施，如预防压疮、预防肺部感染等。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https://d.book118.com/768021115110006023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2024-08-30T10:31:37.573</cp:lastPrinted>
  <dcterms:created xsi:type="dcterms:W3CDTF">2024-08-30T02:31:37Z</dcterms:created>
  <dcterms:modified xsi:type="dcterms:W3CDTF">2024-08-30T02:31:39Z</dcterms:modified>
</cp:coreProperties>
</file>