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2B5AE3-BD16-4BB0-8D78-3FD7CD9B4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75041-7B49-4C1F-9764-2D35E6D98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AE9B4A-2E0B-40D9-87E6-2EA287587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41DE0B-3BA6-4E5D-AC87-BA6EE43CD4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261F47-5CA9-4F7A-B860-4DC2A12F85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0FACF1-1694-405A-B572-DC0E3D7706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37AA5C-D842-48E1-A220-006569288B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5BB71-42FA-47C4-A152-477363A3A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D82C8-C32F-44BD-9DA0-ECAD2ECD2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CC576-4875-46F4-932B-A5D482DCF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6C366-562A-42E8-B4C1-83031086C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211400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网络游戏行业市场前景分析</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竞争格局与主要参与者分析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技术创新及在游戏行业应用前景探讨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政策法规环境及行业监管趋势研究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未来发展趋势预测与挑战应对策略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行业概述与发展历程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网络游戏定义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网络游戏指以互联网为传输媒介，以游戏运营商服务器和用户计算机为处理终端，以游戏客户端软件为信息交互窗口的旨在实现娱乐、休闲、交流和取得虚拟成就的具有可持续性的个体性多人在线游戏。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网络游戏分类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主要包括客户端游戏（端游）、网页游戏（页游）、移动游戏（手游）等类型。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网络游戏定义及分类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从20世纪60年代末的电子游戏开始，经历了从单机到网络、从PC到移动设备的转变，以及从2D到3D的技术革新。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自20世纪90年代起，中国网络游戏行业经历了从无到有、从小到大的快速发展过程，逐渐形成了完整的产业链和庞大的用户群体。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国内外发展历程回顾</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国外发展历程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根据市场研究机构的数据，全球网络游戏市场规模已经超过千亿美元，其中中国市场规模占比超过三分之一。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增长速度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随着移动互联网的普及和5G等新技术的应用，网络游戏行业将继续保持快速增长态势，预计未来几年市场规模将持续扩大。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当前市场规模与增长速度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市场需求分析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青少年玩家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注重游戏体验和社交功能，偏好竞技、冒险类游戏，对新鲜事物和个性化定制有较高要求。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中青年玩家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重视游戏品质和玩法深度，偏好策略、角色扮演类游戏，对游戏内消费有较高接受度。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中老年玩家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注重游戏休闲性和益智性，偏好棋牌、休闲类游戏，对游戏操作简便性和健康性有较高要求。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不同年龄段玩家需求特点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不同地域的文化背景和价值观对游戏需求产生影响，如欧美玩家更偏好自由度和探索性高的游戏，亚洲玩家更偏好竞技和社交类游戏。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不同国家和地区文化差异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不同地区的经济发展水平影响玩家的消费能力和游戏需求，如发达国家玩家更注重游戏品质和体验，发展中国家玩家更注重游戏价格和性价比。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经济发展水平差异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地域性差异对需求影响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消费者心理和行为习惯研究</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玩家在游戏消费时存在不同的心理动机，如追求优越感、满足虚荣心、寻求刺激等，游戏企业应针对不同消费心理制定相应的营销策略。</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游戏消费心理</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玩家的游戏行为习惯包括游戏时间、游戏频率、游戏内社交等，这些习惯直接影响游戏的活跃度和留存率，游戏企业应通过数据分析和用户调研了解玩家的行为习惯并优化产品设计。</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游戏行为习惯</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竞争格局与主要参与者分析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国内外知名厂商介绍及优劣势比较</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腾讯游戏：作为国内最大的游戏厂商，腾讯游戏在游戏研发、发行、运营等方面具有显著优势，拥有庞大的用户群体和强大的社交平台支持。其劣势在于创新能力和对独立游戏开发者的支持不足。</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网易游戏：网易游戏在游戏品质、用户体验和长线运营等方面表现突出，其自主研发能力较强。然而，与腾讯相比，网易游戏在市场份额和社交影响力方面稍显不足。</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EA（Electronic Arts）：作为全球知名的游戏厂商，EA在体育游戏、射击游戏等领域具有领先地位，其强大的品牌影响力和全球化运营能力是主要优势。但在创新性和对新兴市场的把握上，EA表现欠佳。</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暴雪娱乐（Blizzard Entertainment）：暴雪娱乐以高品质的游戏产品和深厚的玩家情怀著称，其在角色扮演游戏、即时战略游戏等领域拥有众多经典作品。然而，近年来暴雪在创新和市场拓展方面步伐缓慢，面临竞争压力。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创新型中小企业涌现及其特色产品剖析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巨人网络凭借《征途》系列等作品在国内市场占据一席之地，其优势在于深入了解国内玩家需求，打造符合国人口味的游戏产品。</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巨人网络（Giant Network Group）</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凭借《原神》等作品在全球范围内取得显著影响力的创新型企业，米哈游注重游戏世界观构建和玩家体验，其产品具有高度的自由度和探索性。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米哈游（miHoYo）</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莉莉丝游戏以《剑与远征》等作品为代表，专注于移动端游戏市场，其产品特色在于精美的画面和丰富的策略性玩法。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莉莉丝游戏（Lilith Games）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https://d.book118.com/768021140016006032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2024-09-09T09:26:15.563</cp:lastPrinted>
  <dcterms:created xsi:type="dcterms:W3CDTF">2024-09-09T01:26:15Z</dcterms:created>
  <dcterms:modified xsi:type="dcterms:W3CDTF">2024-09-09T01:26:17Z</dcterms:modified>
</cp:coreProperties>
</file>