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9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7DFDD-0AE2-40A2-8959-BFF627F4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FA5DF-CD4D-4EDB-9861-9945F105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1B2A4-8B3A-4ECD-A105-96FFACCF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CFFC1-73C7-4871-AFE2-98D51651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D1860-0EE6-44AC-B9F6-C168F2459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4BA87-C8E8-48C8-9FB6-FACF5884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9D999-46A8-4CFA-B6E7-D164B806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4BC04-840A-4C6C-90C5-44F198DE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00F81-A210-4A8B-AE04-FFD2D7C5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2906C-4377-4CF4-A984-80B1C156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50A55-3F13-4DCF-8707-7795A5C83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42" r:id="rId2"/>
    <p:sldLayoutId id="2147485143" r:id="rId3"/>
    <p:sldLayoutId id="2147485144" r:id="rId4"/>
    <p:sldLayoutId id="2147485145" r:id="rId5"/>
    <p:sldLayoutId id="2147485146" r:id="rId6"/>
    <p:sldLayoutId id="2147485147" r:id="rId7"/>
    <p:sldLayoutId id="2147485148" r:id="rId8"/>
    <p:sldLayoutId id="2147485149" r:id="rId9"/>
    <p:sldLayoutId id="2147485150" r:id="rId10"/>
    <p:sldLayoutId id="21474851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2046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《天通银理财讲座》PPT课件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天通银投资基础知识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天通银实战技巧与策略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天通银市场行情分析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天通银投资风险与防范措施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天通银背景介绍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天通银背景介绍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天通银的起源与发展</a:t>
            </a:r>
            <a:endParaRPr lang="zh-CN" altLang="en-US"/>
          </a:p>
        </p:txBody>
      </p:sp>
      <p:sp>
        <p:nvSpPr>
          <p:cNvPr id="104893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天通银的起源：介绍天通银的起源背景、历史背景等。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天通银的发展历程：介绍天通银的发展历程，包括重要事件、时间节点等。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天通银的市场地位：介绍天通银在贵金属市场中的地位，包括市场规模、交易量等。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天通银的未来展望：对天通银的未来发展进行展望，包括市场前景、发展趋势等。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天通银的交易模式与特点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资金安全：天通银采用银行第三方托管，保障客户资金的安全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适合人群：天通银适合有一定投资经验和风险承受能力的投资者参与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交易模式：天通银采用做市商制度，提供实时的报价和交易服务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交易特点：天通银实行T+0交易，即买即卖，方便快捷；同时提供杠杆交易，增加交易的灵活性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天通银投资基础知识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投资品种与交易规则</a:t>
            </a:r>
            <a:endParaRPr lang="zh-CN" altLang="en-US"/>
          </a:p>
        </p:txBody>
      </p:sp>
      <p:sp>
        <p:nvSpPr>
          <p:cNvPr id="104911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天通银投资品种介绍：包括天通银现货、天通银延期交收等投资品种的特点和适用范围。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天通银交易规则：详细阐述天通银的交易时间、交易方式、保证金制度、手续费等交易规则，以及如何进行风险控制和资金管理。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天通银投资品种比较：对不同投资品种进行比较和分析，帮助投资者选择适合自己的投资品种。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天通银交易规则注意事项：提醒投资者在交易过程中需要注意的事项，如风险控制、资金管理、市场分析等。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风险控制与资金管理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止损止盈：设定合理的止损止盈点，控制亏损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风险控制：了解投资风险，掌握风险控制方法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资金管理：合理分配资金，降低投资风险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仓位管理：根据市场情况调整仓位，保持资金流动性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行情分析与预测方法</a:t>
            </a:r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基本面分析：包括宏观经济、政策、市场供需等因素对行情的影响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技术分析：通过图表、指标等手段对行情进行预测和判断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趋势分析：识别市场趋势，把握买卖时机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风险控制：制定合理的止损止盈策略，控制投资风险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天通银实战技巧与策略</a:t>
            </a:r>
            <a:endParaRPr lang="zh-CN" altLang="en-US"/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趋势判断与交易时机选择</a:t>
            </a:r>
            <a:endParaRPr lang="zh-CN" altLang="en-US"/>
          </a:p>
        </p:txBody>
      </p:sp>
      <p:sp>
        <p:nvSpPr>
          <p:cNvPr id="10493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趋势判断方法：通过技术分析、基本面分析等方法判断市场趋势，为交易提供依据。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止损止盈设置：合理设置止损止盈点，控制风险，保护利润。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风险管理：制定风险管理计划，控制仓位，降低风险。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交易时机选择：根据趋势判断结果，选择合适的交易时机，提高交易成功率。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止损止盈设置与风险控制</a:t>
            </a:r>
            <a:endParaRPr lang="zh-CN" altLang="en-US"/>
          </a:p>
        </p:txBody>
      </p:sp>
      <p:sp>
        <p:nvSpPr>
          <p:cNvPr id="10494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止损止盈的重要性：控制风险，保护利润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止损止盈的设置方法：根据技术指标、支撑压力位等设置合理的止损止盈点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风险控制策略：分散投资、仓位管理、严格止损等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实战技巧：结合市场行情、自身风险承受能力等因素灵活运用止损止盈设置与风险控制策略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https://d.book118.com/768022046134006023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《天通银理财讲座》PPT课件</vt:lpstr>
      <vt:lpstr>目录</vt:lpstr>
      <vt:lpstr>添加章节标题</vt:lpstr>
      <vt:lpstr>天通银背景介绍</vt:lpstr>
      <vt:lpstr>PowerPoint Presentation</vt:lpstr>
      <vt:lpstr>天通银的起源与发展</vt:lpstr>
      <vt:lpstr>天通银的交易模式与特点</vt:lpstr>
      <vt:lpstr>天通银投资基础知识</vt:lpstr>
      <vt:lpstr>PowerPoint Presentation</vt:lpstr>
      <vt:lpstr>投资品种与交易规则</vt:lpstr>
      <vt:lpstr>风险控制与资金管理</vt:lpstr>
      <vt:lpstr>行情分析与预测方法</vt:lpstr>
      <vt:lpstr>天通银实战技巧与策略</vt:lpstr>
      <vt:lpstr>PowerPoint Presentation</vt:lpstr>
      <vt:lpstr>趋势判断与交易时机选择</vt:lpstr>
      <vt:lpstr>止损止盈设置与风险控制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2024-08-30T16:58:29.598</cp:lastPrinted>
  <dcterms:created xsi:type="dcterms:W3CDTF">2024-08-30T08:58:29Z</dcterms:created>
  <dcterms:modified xsi:type="dcterms:W3CDTF">2024-08-30T08:58:31Z</dcterms:modified>
</cp:coreProperties>
</file>