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8B243-75B1-415A-BE34-A1FA0EF07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22E5D-4C4B-49A8-BB7F-BC956A683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0FD3F-2502-4C76-94DC-CD1B2E87F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5FEEB-C07A-4A47-9696-6305BC064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06FAB6-0C6B-4AC4-A7D4-47B51C4B0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A26596-E158-4B94-90A8-1DD93B35C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7864E6-9CA8-4105-8F95-F4B88C8F6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B6CD1-F7F2-4527-84B0-617E6336C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00D5D-C8F7-4362-B8A6-A440C3633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FFCB2-932C-4CAD-B546-760EACD41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AC06A-A139-4DEB-915F-364C5E35A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22052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绿城物业各项管理制度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绿城物业组织架构与人员配置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物业服务内容与标准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财务管理与费用收取规定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客户关系管理与沟通机制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安全管理与应急预案制定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物业管理制度概述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促进社区和谐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通过规范的管理和服务，营造安全、舒适、和谐的居住环境，增强业主的归属感和满意度。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规范物业管理行为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确保物业公司的服务和管理行为符合法律法规、行业标准和公司内部规定，提高服务质量和效率。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维护业主权益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保障业主的合法权益，明确业主与物业公司之间的权利与义务，减少纠纷和矛盾。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适用于绿城物业公司及其下属分支机构。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适用于公司全体员工，包括管理人员、技术人员、服务人员等。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适用于公司所提供的各类物业服务项目，如住宅、商业、办公、工业等不同类型的物业。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物业公司应当公平、公正地对待每一位业主，不得偏袒或歧视任何一方。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物业公司应当以业主为中心，提供优质、高效的服务，满足业主的合理需求。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物业公司应当公开、透明地进行管理和服务，及时向业主公布相关信息，接受业主监督。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物业公司的管理和服务行为必须符合国家法律法规、行业标准和公司内部规定的要求。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绿城物业组织架构与人员配置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绿城物业采用垂直管理与横向协调相结合的组织架构，包括总部、区域公司、项目公司三个层级。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各级机构职责清晰，总部负责战略规划和资源整合，区域公司负责项目管理及市场拓展，项目公司则具体负责物业服务提供。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组织架构图及职责划分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关键岗位设置与人员要求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关键岗位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包括项目经理、客服主管、工程主管、保安队长等。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人员要求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关键岗位人员需具备相关从业经验和专业技能，如项目经理需具备物业管理师资格，客服主管需具备良好的沟通能力和服务意识。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绿城物业注重员工素质提升，定期开展各类培训课程，如新员工入职培训、专业技能培训、管理培训等。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考核与激励机制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制定完善的绩效考核制度，对员工进行定期考核，并根据考核结果给予相应的奖惩措施，如优秀员工可获得晋升机会和奖金等。同时，公司还设立员工激励机制，如提供具有竞争力的薪酬福利、良好的工作环境和发展空间等，以激发员工的工作积极性和创造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人员培训、考核与激励机制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物业服务内容与标准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基础物业服务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包括房屋维修、设备维护、公共区域清洁、绿化养护等。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提供24小时安保服务，包括巡逻、监控、门禁管理等，确保业主和住户安全。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设立物业服务中心，提供咨询、投诉处理、报修等服务，及时响应业主和住户需求。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常规物业服务项目介绍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为业主提供智能家居解决方案，实现家居设备的远程控制、语音控制等功能。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组织丰富多彩的社区文化活动，如邻里节、运动会、文艺演出等，增进业主和住户之间的交流与互动。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为业主提供水电气等费用的代收代缴服务，方便业主生活。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代收代缴服务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特色服务项目展示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https://d.book118.com/768022052117006034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2024-09-13T07:02:04.163</cp:lastPrinted>
  <dcterms:created xsi:type="dcterms:W3CDTF">2024-09-12T23:02:04Z</dcterms:created>
  <dcterms:modified xsi:type="dcterms:W3CDTF">2024-09-12T23:02:06Z</dcterms:modified>
</cp:coreProperties>
</file>