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87502-B07A-4227-B04B-6DDFF91C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917F5-2707-40C7-9B5A-ACE182B9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9A355-2216-436D-A74B-B65BF120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BFCA7-C97A-4212-ABB1-6D1BE7BC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AA797-ABC7-44BB-AD4B-D3E9AE68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B9B0C-D959-43A8-ACE4-83B9C48E2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7786F-0C00-4FC0-98C2-3996063D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D57C8-BBA7-4EBA-A3AA-D175965C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7AAF2-1338-4097-BF8D-7E19B6B4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625C9-C9F8-45CD-8FF1-3202B091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45124-E924-4F13-99FF-124110ACD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3076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20. 烧伤科的疼痛管理和药物治疗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烧伤科的疼痛管理和药物治疗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烧伤科疼痛管理策略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烧伤科常用药物介绍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药物选择与使用注意事项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疼痛管理在烧伤患者康复中的作用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烧伤科的疼痛管理和药物治疗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使用视觉模拟评分（VAS）、数字评分（NRS）等主观评估工具，以及行为观察和生理指标等客观评估工具。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根据烧伤严重程度和患者疼痛主诉，定期进行评估，以及时调整治疗方案。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包括冷敷、热敷、按摩、针灸等物理疗法，以及心理治疗如认知行为疗法等。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使用非甾体抗炎药（NSAIDs）、阿片类药物等镇痛药，根据患者疼痛程度和个体差异进行合理选择。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根据烧伤部位、面积和深度，选择合适的药物剂型和治疗方案。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关注药物可能引起的副作用，如恶心、呕吐、便秘等，及时调整治疗方案。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注意与其他药物的相互作用，避免不良反应的发生。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向患者及其家属普及烧伤疼痛知识，提高其对疼痛管理的认识和重视程度。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提供心理咨询和支持，帮助患者缓解焦虑、抑郁等负面情绪，提高疼痛耐受性。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烧伤疼痛概述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844" r="28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烧伤疼痛定义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烧伤疼痛是由于热力、化学物质、电流或辐射等引起的皮肤或深层组织损伤所产生的疼痛感觉。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烧伤疼痛特点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烧伤疼痛通常表现为持续性、剧烈且难以忍受的疼痛，可伴有灼热感、刺痛、刀割样痛等。疼痛程度与烧伤深度、面积及个体差异有关。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烧伤疼痛的定义与特点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患者根据自身疼痛感受，在一条标有0-10数字的直线上标记疼痛程度，0表示无痛，10表示最痛。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患者选择一个0-10之间的数字来表示疼痛程度，0表示无痛，10表示最痛。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通过观察患者面部表情变化来评估疼痛程度，适用于不能自我表达的患者。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面部表情评分法（FPS）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烧伤疼痛的评估方法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烧伤疼痛对患者的影响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烧伤疼痛会给患者带来极大的心理痛苦，导致焦虑、抑郁、恐惧等心理问题。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烧伤疼痛可引起患者血压升高、心率加快、呼吸急促等生理反应，严重影响患者的休息和睡眠。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由于烧伤疼痛的剧烈和持续，患者可能会出现保护性体位、活动受限等行为改变，长期如此可导致肌肉萎缩、关节僵硬等并发症。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烧伤科疼痛管理策略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使用冷水或冰袋进行局部冷敷，可减轻疼痛和肿胀。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通过心理咨询、放松训练等方法，帮助患者缓解焦虑和恐惧，减轻疼痛感受。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如按摩、针灸、拔罐等，可缓解肌肉紧张，促进血液循环，减轻疼痛。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如布洛芬、阿司匹林等，具有抗炎、镇痛作用，适用于轻度至中度疼痛。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如吗啡、芬太尼等，具有强效镇痛作用，适用于中重度疼痛，但需注意呼吸抑制等副作用。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如利多卡因、布比卡因等，可通过局部涂抹或注射方式使用，快速缓解疼痛。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针对不同患者的疼痛特点和需求，制定个体化的治疗方案，提高镇痛效果。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根据患者疼痛程度和个体差异，选择合适的药物组合，以达到最佳镇痛效果。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烧伤科、疼痛科、心理科等多学科团队共同参与患者的疼痛管理，提供全面的治疗方案和支持。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多模式镇痛策略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烧伤科常用药物介绍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https://d.book118.com/768023076020006031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2024-09-07T21:24:52.496</cp:lastPrinted>
  <dcterms:created xsi:type="dcterms:W3CDTF">2024-09-07T13:24:52Z</dcterms:created>
  <dcterms:modified xsi:type="dcterms:W3CDTF">2024-09-07T13:24:54Z</dcterms:modified>
</cp:coreProperties>
</file>