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7A4100-E1A3-47A4-BE01-3B2392B477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0DC07C-62C4-4336-B248-7BEA2FB8B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3AC847-BD1B-49FE-BD2B-594BD4C5F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896B7C-2DB3-428A-9D25-736D2771C0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27FE8D2-A852-4EB7-B598-4156499E73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93DDEC-DE3D-4409-A777-7CB96C6542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96CA3AD-81DB-4F01-AD07-F08B156E8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99F346-217E-499F-9961-756C8DEF09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B221C9-CEC9-4DC1-8A53-469AD1F0D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43611-BD99-45DF-845C-4049586C9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71E02-54CD-4079-AFCC-9D0ABD316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68024012052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医院感染科护士的院内感染调查与分析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院内感染现状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护士在院内感染中的角色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院内感染的原因分析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护士在院内感染防控中的实践探索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结论和建议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了解医院感染现状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通过对医院感染科护士进行院内感染调查，了解当前医院感染的发生情况、感染类型、感染源及感染防控措施的执行情况。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分析感染原因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通过对调查数据的分析，探讨医院感染发生的原因，为制定针对性的防控措施提供依据。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提高医疗质量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通过加强医院感染管理，降低医院感染发生率，提高医疗质量和患者安全。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本次调查针对医院感染科护士进行，包括不同职称、不同工作年限的护士。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采用问卷调查和访谈相结合的方式，收集护士对医院感染的认识、感染防控措施的执行情况、感染事件报告等方面的信息。同时，结合医院感染监测数据和文献资料进行分析。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38" r="2493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调查范围和方法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院内感染现状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15" r="3241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390" r="3139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根据调查，医院感染科护士的院内感染率相对较高，可能与工作环境的特殊性有关。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感染率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感染在护士群体中的分布不均匀，一些重点科室和岗位的护士感染风险更高。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分布情况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感染率和分布情况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以呼吸道感染、消化道感染和皮肤软组织感染为主，其中呼吸道感染最为常见。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引起院内感染的病原体多种多样，包括细菌、病毒、真菌等，其中耐药菌的感染问题日益严重。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感染类型和病原体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病原体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感染类型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院内感染直接影响医疗安全，可能导致患者病情加重，甚至危及生命。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院内感染会增加患者的治疗时间和医疗费用，降低医疗效率。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医护人员是院内感染的高危人群，感染会影响其身体健康和工作状态。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院内感染对医疗质量的影响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护士在院内感染中的角色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患者教育与指导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护士需对患者及其家属进行感染防控知识的教育与指导，提高患者自我防护能力。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感染风险评估与上报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护士应对患者进行感染风险评估，发现潜在感染因素并及时上报。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执行感染防控措施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护士负责执行各项感染防控措施，如手卫生、个人防护用品的正确使用、环境清洁与消毒等。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护士在感染防控中的职责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500" r="16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与其他医疗团队成员沟通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护士应与医生、微生物室等医疗团队成员保持密切沟通，共同协作进行感染防控。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感染病例监测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护士负责监测患者的感染症状，及时发现并报告疑似或确诊感染病例。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护士需收集患者感染相关数据，进行整理和分析，为感染防控提供依据。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护士在感染监测和报告中的作用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864" r="22864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护士在繁忙的工作中需要时刻保持警惕，对疑似感染病例进行及时处理和上报，工作压力较大。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工作压力大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随着医学和微生物学的不断发展，新的病原体和感染防控技术不断涌现，护士需要不断学习和更新知识。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知识更新迅速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部分患者对感染防控措施的重要性认识不足，配合度不高，增加了护士的工作难度。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患者配合度不高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部分医院在感染防控方面的投入不足，导致护士在执行感染防控措施时面临资源短缺的困难。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资源不足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护士在感染防控中的挑战和困难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https://d.book118.com/768024012052006027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2024-09-05T05:35:57.576</cp:lastPrinted>
  <dcterms:created xsi:type="dcterms:W3CDTF">2024-09-04T21:35:57Z</dcterms:created>
  <dcterms:modified xsi:type="dcterms:W3CDTF">2024-09-04T21:35:59Z</dcterms:modified>
</cp:coreProperties>
</file>