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FBF628-C3D0-4DBB-9A8E-7DEDB3B84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B1D02-088F-4178-B53C-05F68C668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47B4AC-40A4-4E38-AB28-2AB7EF434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EB7AF2-12C2-4BFB-BD50-5F767828E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0FCA15-C8B4-4FD5-9090-82080F4884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427C6A-3DFF-4E9B-8060-7D95F2FF00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DB7821-86DC-44BD-82B3-5B4F6548D1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F2FA5C-8B42-4988-88CB-FBEBAAD674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D0833-94E0-4684-8625-43B166692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A49A7-71A0-49A6-8CC1-FD183A869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3E90C-27AA-4CFB-A5C1-419A3CE68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607207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人工智能技术在工业安全管理中的应用</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工业安全管理概述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人工智能技术在工业安全管理中的应用场景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人工智能技术在工业安全管理中的优势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人工智能技术在工业安全管理中的实施策略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人工智能技术在工业安全管理中的挑战与对策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传统工业安全管理的局限性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传统工业安全管理方法主要依赖人工和经验，存在效率低、准确性差、反应速度慢等问题。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人工智能技术的引入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随着人工智能技术的不断发展，其在工业安全管理中的应用逐渐显现，为工业安全带来了新的解决方案和发展机遇。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工业安全的重要性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工业安全是保障生产顺利进行、防止事故发生、保护员工生命安全和企业财产安全的重要环节。</a:t>
            </a:r>
          </a:p>
        </p:txBody>
      </p:sp>
      <p:pic>
        <p:nvPicPr>
          <p:cNvPr id="10" name="Picture 10"/>
          <p:cNvPicPr>
            <a:picLocks noChangeAspect="1"/>
          </p:cNvPicPr>
          <p:nvPr/>
        </p:nvPicPr>
        <p:blipFill>
          <a:blip r:embed="rId2"/>
          <a:srcRect l="17583" r="17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人工智能技术在工业安全管理中的应用主要包括智能监控、智能预警、智能决策等方面。例如，利用计算机视觉技术对生产现场进行实时监控，通过大数据分析技术对安全隐患进行预测和预警，以及基于机器学习算法的自动决策系统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随着人工智能技术的不断进步和应用场景的不断拓展，其在工业安全管理中的应用将更加广泛和深入。例如，结合5G、物联网等技术实现更加智能化和自动化的安全管理，利用深度学习技术对复杂环境下的安全隐患进行更加准确的识别和预测等。同时，随着人工智能技术的不断发展，其在工业安全管理中的应用也将面临一些挑战和问题，如数据安全、算法透明性等，需要进一步加强研究和探索。</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人工智能技术在工业安全管理中的应用现状及趋势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工业安全管理概述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工业安全管理是指通过一系列组织、技术和管理措施，确保工业生产过程中的设备、人员和环境安全，防止事故发生，保障生产顺利进行。</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工业安全管理对于企业的生产安全、员工健康、环境保护以及经济效益具有重要意义。它是企业持续稳定发展的基础，也是企业社会责任的重要体现。</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工业安全管理定义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工业安全管理的定义与重要性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18" r="1251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核心任务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工业安全管理的核心任务包括识别危险源、评估风险、制定安全措施、实施监控和应急响应。它需要建立完善的安全管理体系，确保各项安全措施得到有效执行。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工业生产的复杂性和不确定性增加，工业安全管理面临着诸多挑战。例如，如何准确识别潜在危险源、如何有效评估风险、如何制定科学合理的安全措施等。同时，新技术、新工艺的不断涌现也给工业安全管理带来了新的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工业安全管理的核心任务与挑战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人工智能技术在工业安全管理中的应用场景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56" b="185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2305" r="1230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智能监控与预警系统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视频监控与图像识别</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利用计算机视觉技术对工业场所进行实时监控，通过图像识别算法对异常行为、危险源等进行自动识别和预警。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传感器网络与数据融合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构建传感器网络，实时监测工业环境中的温度、压力、流量等参数，通过数据融合技术对异常情况进行判断和预警。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智能报警与应急响应</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根据预设的安全规则和算法，对监控数据进行实时分析，发现异常情况时自动触发报警，并启动应急响应程序。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利用机器学习、深度学习等技术对工业设备进行自动化安全检测，识别设备故障、老化等问题，提高检测效率和准确性。</a:t>
            </a:r>
          </a:p>
        </p:txBody>
      </p:sp>
      <p:pic>
        <p:nvPicPr>
          <p:cNvPr id="6" name="Picture 6"/>
          <p:cNvPicPr>
            <a:picLocks noChangeAspect="1"/>
          </p:cNvPicPr>
          <p:nvPr/>
        </p:nvPicPr>
        <p:blipFill>
          <a:blip r:embed="rId2"/>
          <a:srcRect l="14282" r="1428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自动化安全检测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基于历史数据和实时监测数据，构建安全风险评估模型，对工业场所的安全风险进行定量评估，为安全管理提供决策支持。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安全风险评估</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875" r="20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利用自然语言处理等技术对工业安全管理制度、操作规范等文本数据进行自动分析，发现潜在的安全隐患并提出改进建议。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安全隐患排查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自动化安全检测与评估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事故模拟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基于物理模型、数学模型等构建事故模拟系统，对工业事故进行模拟和重现，帮助管理人员深入了解事故原因和过程。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事故预测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利用历史事故数据和实时监测数据，构建事故预测模型，对可能发生的工业事故进行预测，为预防和控制措施提供依据。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应急预案优化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根据事故模拟和预测结果，对现有应急预案进行评估和优化，提高应急响应的效率和准确性。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事故模拟与预测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利用虚拟现实（VR）和增强现实（AR）技术创建逼真的工业安全场景，提供沉浸式的安全培训和教育体验。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虚拟现实与增强现实技术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基于学习者的知识背景、技能水平等特征，构建个性化学习路径推荐算法，为学习者提供定制化的安全培训内容。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个性化学习路径推荐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通过智能评估系统对学习者的学习成果进行自动评估，并提供实时反馈和建议，帮助学习者不断改进和提高安全意识和技能水平。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智能评估与反馈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智能化安全培训与教育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人工智能技术在工业安全管理中的优势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利用人工智能技术，可以实现对工业设备和生产过程的实时监控和预警，及时发现潜在的安全隐患，提高安全管理效率。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自动化监控和预警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通过对历史数据和实时数据的分析和挖掘，可以预测未来可能出现的安全问题，提前采取防范措施，避免事故发生。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数据分析和预测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人工智能技术可以为安全管理人员提供智能化的决策支持，帮助他们快速准确地做出决策，提高安全管理效率。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智能化决策支持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提高安全管理效率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https://d.book118.com/768026072076006031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2024-09-08T14:07:21.311</cp:lastPrinted>
  <dcterms:created xsi:type="dcterms:W3CDTF">2024-09-08T06:07:21Z</dcterms:created>
  <dcterms:modified xsi:type="dcterms:W3CDTF">2024-09-08T06:07:23Z</dcterms:modified>
</cp:coreProperties>
</file>