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722C47-4437-479A-A40B-6208D763E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DDFB4C-9A61-42DC-8241-35D51C441A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6A7BF2-1488-4B60-8985-52B83742C8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E43AE0-341E-4156-BA1A-FD704C578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121505-530A-46EF-89A8-0600ED8EE9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953820-EC21-4E9A-B8EC-65A2439334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920E86-D4AE-4202-BF7A-A5C00BC1D1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C8D1EC-DE16-4B6A-8210-79F92F393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0A58A1-8F81-4264-AA3F-FC34A62F8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025F5-5879-4001-8AAE-C24F62175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0A23C9-AC30-4B16-8C64-04A878AA8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27045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chemeClr val="lt2">
                  <a:alpha val="100000"/>
                </a:schemeClr>
              </a:solidFill>
              <a:latin typeface="Microsoft Yahei"/>
              <a:ea typeface="Microsoft Yahei"/>
              <a:cs typeface="Microsoft Yahei"/>
            </a:endParaRP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2024-01-28</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物业管理培训课件优质课件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物业管理概述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物业管理法规与政策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物业服务与运营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物业设施管理与维护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业主委员会与社区文化建设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物业管理挑战与对策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物业管理概述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业管理是指业主对区分所有建筑物共有部分以及建筑区划内共有建筑物、场所、设施的共同管理或者委托物业服务企业、其他管理人对业主共有的建筑物、设施、设备、场地、环境卫生、公共秩序等项目进行的维护、修缮、服务与管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物业管理定义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物业管理的职责包括制定物业管理计划、组织物业管理服务、维护物业设施、处理物业投诉和纠纷等。同时，物业管理还需要确保物业的安全、卫生、环境等方面的良好状态。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物业管理职责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物业管理能够有效地维护业主的合法权益，确保业主的资产得到保值增值。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保障业主权益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提高居住品质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促进社区和谐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通过优质的物业管理服务，能够改善居住环境，提高业主的居住品质和生活质量。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物业管理有助于促进社区内部的和谐与稳定，增强邻里之间的交流与互动。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物业管理起源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物业管理起源于19世纪60年代的英国，随着城市化进程的加速和房地产市场的蓬勃发展，物业管理逐渐成为一种不可或缺的社会服务。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物业管理发展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人们生活水平的提高，物业管理行业也在不断发展壮大。现代物业管理已经形成了专业化、社会化、市场化的运作模式，为业主提供更加全面、高效、便捷的服务。同时，物业管理行业还面临着诸多挑战和机遇，需要不断创新和完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物业管理法规与政策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875" r="7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物业管理法规的历史与发展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回顾物业管理法规的历史发展，以及近年来在立法和司法实践中的重要变化。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物业管理法规的定义和作用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阐述物业管理法规的概念、性质和作用，以及与其他相关法律法规的关系。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物业管理法规的体系结构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介绍物业管理法规的体系结构，包括宪法、法律、行政法规、地方性法规等多个层次。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物业管理法规概述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解析物业管理政策的目标和原则，如保障业主权益、促进物业服务市场健康发展等。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物业管理政策的目标和原则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详细介绍物业管理政策的主要内容，包括物业服务标准、物业服务收费、业主大会和业主委员会等方面。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物业管理政策的主要内容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阐述物业管理政策的执行和监管机制，包括政府部门的职责、行业协会的作用以及社会监督等方面。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物业管理政策的实施与监管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物业管理政策解读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313" r="24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某小区物业服务合同纠纷案：通过具体案例，分析物业服务合同纠纷的成因、处理过程和法律依据，以及如何运用物业管理法规和政策进行解决。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某物业公司违反法规被处罚案：介绍某物业公司因违反物业管理法规和政策而受到行政处罚的案例，分析违规行为和处罚依据，以及对企业和个人带来的警示。</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业主委员会与物业公司的合作与纠纷处理：探讨业主委员会与物业公司在合作过程中可能出现的纠纷及其处理方法，强调双方应遵守相关法规和政策，积极沟通协商解决问题。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案例分析：法规与政策在物业管理中的应用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物业服务与运营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包括保洁、绿化、安保、维修等基础性服务，以及社区文化、便民服务等增值性服务。</a:t>
            </a:r>
          </a:p>
        </p:txBody>
      </p:sp>
      <p:pic>
        <p:nvPicPr>
          <p:cNvPr id="4" name="Picture 4"/>
          <p:cNvPicPr>
            <a:picLocks noChangeAspect="1"/>
          </p:cNvPicPr>
          <p:nvPr/>
        </p:nvPicPr>
        <p:blipFill>
          <a:blip r:embed="rId2"/>
          <a:srcRect t="14375" b="143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833" r="158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8125" r="81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物业服务内容</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制定并执行各项服务标准，如清洁频次、绿化养护、安保巡逻等，确保服务质量达标。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服务标准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设立客户服务部门或专职人员，受理业主投诉、报修、咨询等业务，及时响应并处理。</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客户服务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物业服务的内容与标准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财务管理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资源整合</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品牌建设</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创新发展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物业运营的策略与技巧</a:t>
              </a:r>
            </a:p>
          </p:txBody>
        </p:sp>
      </p:grpSp>
      <p:pic>
        <p:nvPicPr>
          <p:cNvPr id="28" name="Picture 28"/>
          <p:cNvPicPr>
            <a:picLocks noChangeAspect="1"/>
          </p:cNvPicPr>
          <p:nvPr/>
        </p:nvPicPr>
        <p:blipFill>
          <a:blip r:embed="rId2"/>
          <a:srcRect l="14567" r="1456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415" r="1341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263" r="11263"/>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建立规范的财务管理制度，确保物业费的收缴、使用和管理合规透明。</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积极整合社区内外资源，为业主提供多元化、便捷的生活服务。</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通过优质服务、社区文化营造等方式提升物业品牌形象，增强业主认同感和归属感。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关注行业趋势和新技术应用，推动物业管理模式和服务手段的创新发展。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https://d.book118.com/768027045003006042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2024-09-20T22:51:34.111</cp:lastPrinted>
  <dcterms:created xsi:type="dcterms:W3CDTF">2024-09-20T14:51:34Z</dcterms:created>
  <dcterms:modified xsi:type="dcterms:W3CDTF">2024-09-20T14:51:36Z</dcterms:modified>
</cp:coreProperties>
</file>