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1ECC0-8359-43D5-A5EB-C5DAFF56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A1B0B-4245-433B-842C-58CADC14A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1FAE0-D291-408C-9F9C-F6E33C02B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6072A-D8C5-452F-B1B2-57729A3AB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EE4F4-9699-4371-96EE-01C67288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D1B24-DE42-4D72-92F3-C20212A9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0D6E6-91DA-4610-ACB5-4C368E3F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07A25-B3DE-4D7C-9CC3-FFD1DFFA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BE9B4-86EF-4F3D-9DEA-90367058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742A-BCCD-429D-9016-0F2A7732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4A56B-38E3-42F5-9AE9-C59C8EFB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0013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心理咨询与辅导行业的专业团队与合作模式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专业团队建设与角色定位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合作模式探讨与实践经验分享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专业技能培训与提升途径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伦理道德规范及法律法规遵守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创新发展思路与未来展望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行业提供多种服务形式，包括个体咨询、团体咨询、在线咨询等，满足不同人群的需求。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心理咨询与辅导行业在全球范围内持续发展，市场规模不断扩大，尤其在发达国家和地区，心理咨询已成为日常生活中不可或缺的一部分。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行业内汇聚了大量具备专业知识和技能的心理咨询师和辅导师，他们通过专业培训和持续学习，为客户提供高质量的服务。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随着社会压力的增加和心理健康意识的提高，越来越多的人开始寻求心理咨询与辅导服务。尤其是在青少年、职场人士、老年人等群体中，心理问题的发生率逐年上升，市场需求不断增长。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内，心理咨询与辅导行业将继续保持快速增长。一方面，随着心理健康知识的普及和教育水平的提高，人们对心理健康的重视程度将不断提升；另一方面，随着社会经济的发展和人们生活水平的提高，对心理健康服务的需求也将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各国政府逐渐认识到心理健康对社会和谐稳定的重要性，纷纷出台相关政策法规推动心理咨询与辅导行业的发展。例如，制定行业标准、提供资金支持、鼓励专业人才培养等。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保障行业的健康有序发展，各国政府也出台了一系列法规对心理咨询与辅导行业进行规范。例如，对从业人员的资质认证、服务质量的监管、消费者权益的保护等。这些法规在一定程度上约束了行业的发展速度和方向，但也为行业的长期发展奠定了坚实的基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法规约束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专业团队建设与角色定位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36" b="97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68" b="197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心理咨询师角色及职责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提供心理咨询服务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与客户建立信任关系，通过倾听、理解、分析和引导等方式，帮助客户解决心理问题和增强心理健康。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制定个性化咨询计划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根据客户的具体情况和需求，制定个性化的心理咨询计划，包括咨询目标、方法、时间和频率等。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持续跟进与调整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在咨询过程中，持续跟进客户的心理状况，根据实际情况调整咨询计划和方法，确保咨询效果。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具备专业的医学知识和临床经验，能够对客户的心理问题进行准确诊断和有效治疗。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根据客户的病情需要，有权开具药物治疗处方，协助客户缓解心理症状。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当客户需要更专业的医疗服务时，心理医生可将其转介给其他医疗专家，并与他们紧密合作，确保客户得到全面的治疗与关怀。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转介与协作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心理医生角色及职责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协助心理医生和心理咨询师进行日常工作，包括接待客户、安排咨询时间、提供必要的医疗护理等。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专家顾问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负责团队的日常管理和运营工作，包括安排会议、处理文件、协调资源等，确保团队高效运转。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为团队提供专业建议和支持，包括制定咨询方案、培训团队成员、参与复杂案例的讨论等。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团队其他成员角色定位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合作模式探讨与实践经验分享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在实体场所为客户提供面对面的心理咨询与辅导，创造安全、舒适的环境，促进深度沟通和情感交流。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结合线上便捷性和线下实体服务的优势，为客户提供综合性的心理支持，满足不同需求。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通过远程视频、电话、在线聊天等方式，为客户提供便捷的心理咨询服务，打破地域限制，扩大服务范围。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线上线下结合服务模式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67" r="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与医院、诊所等医疗机构建立合作关系，为需要心理治疗的患者提供专业服务，实现身心同治。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与学校、培训机构等教育机构合作，为学生提供心理健康教育和心理辅导服务，促进学生全面发展。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与教育机构合作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为企业提供员工心理援助计划（EAP），帮助员工缓解工作压力，提高工作效率和员工满意度。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与社区、街道等基层组织合作，开展心理健康宣传活动和心理咨询服务，提高居民心理健康水平。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跨部门跨领域合作策略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https://d.book118.com/768030013132006034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2024-09-13T10:54:52.636</cp:lastPrinted>
  <dcterms:created xsi:type="dcterms:W3CDTF">2024-09-13T02:54:52Z</dcterms:created>
  <dcterms:modified xsi:type="dcterms:W3CDTF">2024-09-13T02:54:54Z</dcterms:modified>
</cp:coreProperties>
</file>