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CE2834-28F3-4C8C-B82A-58E2666A82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126735-5F74-47C1-B54B-539819F070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0BD5FF-28A2-4F15-B404-4FF47D029B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CD6151-5F16-43A7-9751-4FBCC35A6A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D176E5-89C6-4F8B-B7DE-7ED18D9B6F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217D3D-09A0-404D-98CF-8CE4F3A256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C570F9-377B-4BDD-8697-82A422F53F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484BB1-5062-405D-9841-F48B046FA7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626FE1-8AC1-49A8-86A4-4EC803101E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6BCC37-A0A8-4739-9494-68A2DE3250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DC27A7-E794-45FB-BC8C-EDB88A749B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8030131007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构建环境风险防范的信息化管理系统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环境风险防范现状及挑战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信息化管理系统构建方案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信息化管理系统功能实现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信息化管理系统应用实践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信息化管理系统效果评估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提高风险管理效率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传统的环境风险管理方式效率低下，难以满足当前复杂多变的环境风险形势，需要借助信息化手段提高管理效率。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推动环境保护事业发展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构建环境风险防范的信息化管理系统有助于推动环境保护事业发展，实现经济、社会和环境的可持续发展。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应对环境风险挑战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随着工业化和城市化的快速发展，环境风险问题日益突出，构建环境风险防范的信息化管理系统成为应对挑战的重要手段。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695" r="1369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通过信息化管理系统，可以实现环境风险信息的快速传递和共享，提高信息的时效性和准确性。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实现信息快速传递和共享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信息化管理系统可以通过数据分析和挖掘，提高对环境风险的预警和应对能力，减少风险事件的发生。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提高风险预警和应对能力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信息化管理系统可以打破部门和地区之间的信息壁垒，促进跨部门、跨地区的协同合作，形成环境风险防范的强大合力。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促进跨部门、跨地区协同合作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通过信息化管理系统，可以加强公众对环境风险的认知和参与程度，提升公众对环境保护工作的满意度。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提升公众参与度和满意度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信息化管理系统的重要性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环境风险防范现状及挑战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目前，许多企业和个人对环境风险的防范意识相对较弱，缺乏对环境问题的足够重视。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风险防范意识不足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现有的环境监测与预警体系存在诸多不足，如监测站点布局不合理、监测数据不准确、预警不及时等。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监测与预警体系不完善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在应对突发环境事件时，由于缺乏有效的应急响应机制和专业的应急队伍，往往导致响应不及时、处置不当。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应急响应能力不足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当前环境风险防范现状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面临的挑战和问题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数据整合与共享难题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如何实现多源、异构环境数据的整合与共享，提高数据的可用性和利用效率，是构建信息化管理系统面临的首要挑战。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技术创新与应用挑战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如何运用大数据、人工智能等先进技术，提升环境风险防范的智能化水平，是当前亟待解决的问题。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政策与法规保障不足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目前，关于环境风险防范的政策法规尚不完善，缺乏对环境信息化管理的有效引导和规范。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跨部门协作与联动困难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由于涉及多个部门和领域，如何实现跨部门之间的有效协作和联动，形成工作合力，是构建信息化管理系统过程中需要克服的难题。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信息化管理系统构建方案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采用微服务架构，实现高可用性、高扩展性和高性能。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分布式系统架构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24" r="1462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将系统划分为多个功能模块，便于开发和维护。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模块化设计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前端负责数据展示和用户交互，后端负责数据处理和业务逻辑。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前后端分离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系统架构设计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443" b="4443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传感器网络技术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利用传感器网络对环境参数进行实时监测和数据采集。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数据传输协议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采用标准化的数据传输协议，确保数据的准确性和实时性。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数据加密技术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对传输的数据进行加密处理，保障数据安全。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数据采集与传输技术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1833" b="118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数据挖掘技术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利用数据挖掘技术对历史数据进行挖掘，发现潜在规律和趋势，为决策提供支持。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大数据分析技术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运用大数据技术对海量数据进行处理和分析，挖掘数据价值。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数据可视化技术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通过数据可视化技术将数据以图表、图像等形式展示，提高数据可读性。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数据分析与处理技术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信息化管理系统功能实现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https://d.book118.com/768030131007006035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2024-09-13T17:27:39.231</cp:lastPrinted>
  <dcterms:created xsi:type="dcterms:W3CDTF">2024-09-13T09:27:39Z</dcterms:created>
  <dcterms:modified xsi:type="dcterms:W3CDTF">2024-09-13T09:27:41Z</dcterms:modified>
</cp:coreProperties>
</file>