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C2711C-215D-4A94-9172-B92CA5C8C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27E6B-69F0-4868-AA6A-6352A2549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26517F-3195-46F5-9343-F72AF25F8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85C36B-7185-4E9C-A8CB-0D9143706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EFD359-352E-4A09-BDAE-D835B87AA1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AA6C5D-5986-464E-A325-80B492EC5C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DC3130-86B9-4524-81B6-E4D7D36D1E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39A346-E9C8-469C-A4E2-442950C3AB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7FEA90-C4A5-406C-B596-7DB4F660E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3D9CA-136B-4D31-95D1-F242E4220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90BCD-2782-4F2C-A18B-AD8E32289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32047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中国发泡聚丙烯薄膜行业市场现状分析及竞争格局与投资发展研究报告(2024-2029版)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中国发泡聚丙烯薄膜行业概述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中国发泡聚丙烯薄膜市场现状分析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中国发泡聚丙烯薄膜行业竞争格局分析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中国发泡聚丙烯薄膜行业发展趋势与投资机会</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随着中国包装行业的快速发展，发泡聚丙烯薄膜作为一种环保、轻便、高效的包装材料，市场需求不断增长。然而，该行业面临着激烈的竞争和不断变化的市场环境，因此需要进行深入的市场分析和研究。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通过本研究报告，可以深入了解中国发泡聚丙烯薄膜行业的市场现状、竞争格局和发展趋势，为投资者、企业和政策制定者提供决策依据，促进该行业的可持续发展。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本研究报告采用了定量和定性相结合的研究方法，包括市场调查、数据分析和专家访谈等。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本研究报告主要关注中国发泡聚丙烯薄膜行业的发展状况，对市场现状、竞争格局和未来发展趋势进行了深入分析。同时，报告还对行业的主要企业进行了介绍和评价，并对投资该行业的相关因素进行了探讨。</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中国发泡聚丙烯薄膜行业概述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发泡聚丙烯薄膜定义及特性</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发泡聚丙烯薄膜是一种轻质、保温、隔音、防潮、防震、环保等优点的包装材料，被广泛应用于食品、药品、电子产品等领域。</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它具有优良的机械性能，如抗拉伸强度高、撕裂强度好等，同时也具有良好的阻隔性能和加工性能，能够满足各种包装需求。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食品包装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发泡聚丙烯薄膜因其保温、防潮、阻隔性能好等特点，被广泛应用于各类食品包装，如肉类、鱼类、水果、蔬菜等。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药品包装</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由于发泡聚丙烯薄膜对药品的保护作用强，且易于清洗和消毒，因此也被广泛应用于药品包装领域。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电子产品包装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发泡聚丙烯薄膜具有防震、防潮、防尘等特点，能够有效地保护电子产品在运输和存储过程中不受损坏。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发泡聚丙烯薄膜应用领域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中国发泡聚丙烯薄膜行业发展历程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目前，中国发泡聚丙烯薄膜行业已经进入了成熟阶段，市场竞争激烈，企业需要不断提高产品质量和技术水平，以满足市场需求。</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成熟阶段</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中国发泡聚丙烯薄膜行业起步较晚，初期主要依赖进口。</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起步阶段</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350">
                <a:solidFill>
                  <a:srgbClr val="000000">
                    <a:alpha val="100000"/>
                  </a:srgbClr>
                </a:solidFill>
                <a:latin typeface="Microsoft Yahei"/>
                <a:ea typeface="Microsoft Yahei"/>
                <a:cs typeface="Microsoft Yahei"/>
              </a:rPr>
              <a:t>随着国内技术的不断突破和市场的不断扩大，中国发泡聚丙烯薄膜行业进入了快速发展阶段。</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快速发展阶段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中国发泡聚丙烯薄膜市场现状分析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当前中国发泡聚丙烯薄膜市场规模约为XX亿元，预计未来五年内将以年均XX%的增长率持续扩大。</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随着国内包装、建筑、汽车等行业的快速发展，发泡聚丙烯薄膜市场需求不断增长，推动行业规模持续扩大。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中国发泡聚丙烯薄膜市场主要集中在东部沿海地区，其中XX、XX和XX等省份占据了较大的市场份额。</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内陆地区的市场份额相对较小，但随着产业转移和内需市场的扩大，内陆地区的市场份额有望逐步提升。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区域分布和市场份额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1238175" y="2295804"/>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1474185" y="2533929"/>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983118" y="2054504"/>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033974" y="2911028"/>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主要生产商和产能分析</a:t>
              </a:r>
            </a:p>
          </p:txBody>
        </p:sp>
      </p:grpSp>
      <p:sp>
        <p:nvSpPr>
          <p:cNvPr id="31" name="TextBox 31"/>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目前中国发泡聚丙烯薄膜市场上主要的生产商包括XX公司、XX公司和XX公司等。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这些生产商拥有不同的产能规模和市场份额，其中XX公司是国内最大的发泡聚丙烯薄膜生产商，占据了约XX%的市场份额。</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产能过剩问题在行业中较为突出，市场竞争激烈，部分企业面临较大的经营压力。</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目前中国发泡聚丙烯薄膜市场供需基本平衡，但受原材料价格波动、环保政策等因素影响，市场供需状况存在一定的不确定性。</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未来随着行业技术的不断进步和产业结构的调整，市场供需状况有望得到进一步优化。</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市场供需状况分析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中国发泡聚丙烯薄膜行业竞争格局分析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行业集中度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中国发泡聚丙烯薄膜行业集中度较高，主要集中在几家大型企业。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主要竞争者占据了大部分市场份额，但也有一些小型企业通过差异化竞争获得一定市场份额。</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产品差异化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各家企业的产品在品质、性能、价格等方面存在一定差异，但总体差异不大。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行业竞争格局概述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企业B</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该企业近年来通过不断的技术创新和市场拓展，逐渐成为行业内的重要竞争者，尤其在高端产品领域表现突出。</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企业C</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该企业以生产中低端发泡聚丙烯薄膜为主，凭借价格优势在一定市场份额中占据一定地位。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企业A</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该企业是国内发泡聚丙烯薄膜行业的领军企业，拥有先进的生产技术和设备，产品品质优良，市场份额较大。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https://d.book118.com/768032047034006030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2024-09-06T14:04:08.038</cp:lastPrinted>
  <dcterms:created xsi:type="dcterms:W3CDTF">2024-09-06T06:04:08Z</dcterms:created>
  <dcterms:modified xsi:type="dcterms:W3CDTF">2024-09-06T06:04:10Z</dcterms:modified>
</cp:coreProperties>
</file>