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074F4-B2A0-4E91-BCC4-7637624EC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3DCD0-B4D0-44CC-9015-8B11BB363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67D39-196A-492C-B44B-B901F86C4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D2C664-AF81-47FE-A557-B30D06490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E371AE-85EC-4B98-A123-26268DE59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0AB95F-9FDB-438F-AE03-8ABCDAEA2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5D6BC6-6087-40FB-B7C6-BB3624DAA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2E689-60E0-4A7C-BC7F-10B09ED43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62641-2633-4EA7-91E2-94D799990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1B397-680F-484A-BDE2-5FB9E2590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46CB8-94A0-467C-88FB-F86604FE9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3210101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2024年的创业与就业展望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2024年创业环境分析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2024年就业市场预测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创业机遇与挑战识别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就业策略与建议制定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全球经济持续复苏，创业与就业环境不断改善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科技革新和行业变革为创业与就业提供新机遇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本报告旨在分析2024年创业与就业趋势，为政策制定者和求职者提供参考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95" r="188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746" r="674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875" r="2087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报告范围与限制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报告重点关注全球主要经济体的创业与就业状况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分析行业发展趋势、职业需求变化以及政策影响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报告数据主要来源于权威机构调查与统计数据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报告受时间、数据可获得性等因素限制，可能存在一定局限性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2024年创业环境分析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各级政府将设立创业投资基金，引导社会资本投向初创企业。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简化企业注册流程，降低创业门槛，为创业者提供更加便捷的服务。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089" r="608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727" r="972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政府将加大对创业企业的扶持力度，提供更多的财政补贴、税收减免等优惠政策。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政策支持与优惠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消费升级将成为市场主流趋势，消费者对品质、服务和体验的要求将不断提高。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绿色环保、智能科技、医疗健康等领域将迎来更多的市场机遇。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个性化、定制化产品将受到越来越多消费者的青睐。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互联网行业的竞争将更加激烈，但也将孕育出更多的创新机会。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传统行业将面临转型升级的压力，需要寻求新的增长点。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跨界融合将成为行业发展的新趋势，不同行业之间的合作将更加紧密。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431" r="19431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083" r="2008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人工智能、大数据、云计算等技术的不断发展将为创业者提供更多的创新工具和平台。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科技创新将推动产业升级和变革，为创业者带来更多的市场机遇。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科技创新也将提高创业企业的竞争力和效率，为创业者创造更大的价值。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科技创新对创业影响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2024年就业市场预测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随着全球经济的逐步复苏，2024年就业市场预计将呈现稳步增长态势，为求职者提供更多就业机会。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经济恢复带动就业增长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新兴产业的快速发展和传统产业的转型升级，将使得就业结构发生深刻变化，对求职者的技能和竞争力提出更高要求。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产业结构调整影响就业结构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受疫情影响，灵活就业和远程办公成为趋势，预计未来这一趋势仍将持续，为求职者提供更多元化的就业选择。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灵活就业、远程办公趋势延续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总体就业形势分析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78891" y="1977866"/>
            <a:ext cx="3694081" cy="3705321"/>
            <a:chOff x="4078891" y="1977866"/>
            <a:chExt cx="3694081" cy="3705321"/>
          </a:xfrm>
        </p:grpSpPr>
        <p:sp>
          <p:nvSpPr>
            <p:cNvPr id="3" name="Freeform 3"/>
            <p:cNvSpPr/>
            <p:nvPr/>
          </p:nvSpPr>
          <p:spPr>
            <a:xfrm>
              <a:off x="5357622" y="1977866"/>
              <a:ext cx="2415350" cy="2409920"/>
            </a:xfrm>
            <a:custGeom>
              <a:rect l="l" t="t" r="r" b="b"/>
              <a:pathLst>
                <a:path w="188" h="188">
                  <a:moveTo>
                    <a:pt x="27" y="27"/>
                  </a:moveTo>
                  <a:cubicBezTo>
                    <a:pt x="0" y="54"/>
                    <a:pt x="8" y="106"/>
                    <a:pt x="45" y="143"/>
                  </a:cubicBezTo>
                  <a:cubicBezTo>
                    <a:pt x="81" y="180"/>
                    <a:pt x="134" y="188"/>
                    <a:pt x="161" y="161"/>
                  </a:cubicBezTo>
                  <a:cubicBezTo>
                    <a:pt x="188" y="133"/>
                    <a:pt x="180" y="81"/>
                    <a:pt x="144" y="44"/>
                  </a:cubicBezTo>
                  <a:cubicBezTo>
                    <a:pt x="107" y="7"/>
                    <a:pt x="54" y="0"/>
                    <a:pt x="27" y="27"/>
                  </a:cubicBezTo>
                  <a:close/>
                  <a:moveTo>
                    <a:pt x="136" y="154"/>
                  </a:moveTo>
                  <a:cubicBezTo>
                    <a:pt x="114" y="176"/>
                    <a:pt x="74" y="169"/>
                    <a:pt x="45" y="141"/>
                  </a:cubicBezTo>
                  <a:cubicBezTo>
                    <a:pt x="16" y="112"/>
                    <a:pt x="10" y="71"/>
                    <a:pt x="31" y="50"/>
                  </a:cubicBezTo>
                  <a:cubicBezTo>
                    <a:pt x="53" y="29"/>
                    <a:pt x="93" y="35"/>
                    <a:pt x="122" y="64"/>
                  </a:cubicBezTo>
                  <a:cubicBezTo>
                    <a:pt x="151" y="92"/>
                    <a:pt x="157" y="133"/>
                    <a:pt x="136" y="15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840891" y="3678460"/>
              <a:ext cx="2566702" cy="2004727"/>
            </a:xfrm>
            <a:custGeom>
              <a:rect l="l" t="t" r="r" b="b"/>
              <a:pathLst>
                <a:path w="200" h="156">
                  <a:moveTo>
                    <a:pt x="193" y="61"/>
                  </a:moveTo>
                  <a:cubicBezTo>
                    <a:pt x="186" y="23"/>
                    <a:pt x="139" y="0"/>
                    <a:pt x="88" y="9"/>
                  </a:cubicBezTo>
                  <a:cubicBezTo>
                    <a:pt x="36" y="18"/>
                    <a:pt x="0" y="57"/>
                    <a:pt x="7" y="95"/>
                  </a:cubicBezTo>
                  <a:cubicBezTo>
                    <a:pt x="14" y="133"/>
                    <a:pt x="61" y="156"/>
                    <a:pt x="113" y="147"/>
                  </a:cubicBezTo>
                  <a:cubicBezTo>
                    <a:pt x="164" y="138"/>
                    <a:pt x="200" y="99"/>
                    <a:pt x="193" y="61"/>
                  </a:cubicBezTo>
                  <a:close/>
                  <a:moveTo>
                    <a:pt x="27" y="78"/>
                  </a:moveTo>
                  <a:cubicBezTo>
                    <a:pt x="22" y="48"/>
                    <a:pt x="50" y="18"/>
                    <a:pt x="90" y="11"/>
                  </a:cubicBezTo>
                  <a:cubicBezTo>
                    <a:pt x="130" y="4"/>
                    <a:pt x="167" y="22"/>
                    <a:pt x="172" y="51"/>
                  </a:cubicBezTo>
                  <a:cubicBezTo>
                    <a:pt x="177" y="81"/>
                    <a:pt x="149" y="111"/>
                    <a:pt x="109" y="118"/>
                  </a:cubicBezTo>
                  <a:cubicBezTo>
                    <a:pt x="69" y="125"/>
                    <a:pt x="32" y="107"/>
                    <a:pt x="27" y="7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078891" y="2296668"/>
              <a:ext cx="1961483" cy="2545080"/>
            </a:xfrm>
            <a:custGeom>
              <a:rect l="l" t="t" r="r" b="b"/>
              <a:pathLst>
                <a:path w="153" h="198">
                  <a:moveTo>
                    <a:pt x="63" y="193"/>
                  </a:moveTo>
                  <a:cubicBezTo>
                    <a:pt x="101" y="198"/>
                    <a:pt x="138" y="161"/>
                    <a:pt x="146" y="109"/>
                  </a:cubicBezTo>
                  <a:cubicBezTo>
                    <a:pt x="153" y="57"/>
                    <a:pt x="128" y="11"/>
                    <a:pt x="90" y="5"/>
                  </a:cubicBezTo>
                  <a:cubicBezTo>
                    <a:pt x="51" y="0"/>
                    <a:pt x="14" y="37"/>
                    <a:pt x="7" y="89"/>
                  </a:cubicBezTo>
                  <a:cubicBezTo>
                    <a:pt x="0" y="141"/>
                    <a:pt x="25" y="187"/>
                    <a:pt x="63" y="193"/>
                  </a:cubicBezTo>
                  <a:close/>
                  <a:moveTo>
                    <a:pt x="100" y="30"/>
                  </a:moveTo>
                  <a:cubicBezTo>
                    <a:pt x="129" y="34"/>
                    <a:pt x="149" y="70"/>
                    <a:pt x="143" y="110"/>
                  </a:cubicBezTo>
                  <a:cubicBezTo>
                    <a:pt x="137" y="151"/>
                    <a:pt x="109" y="180"/>
                    <a:pt x="79" y="176"/>
                  </a:cubicBezTo>
                  <a:cubicBezTo>
                    <a:pt x="49" y="171"/>
                    <a:pt x="29" y="135"/>
                    <a:pt x="35" y="95"/>
                  </a:cubicBezTo>
                  <a:cubicBezTo>
                    <a:pt x="41" y="55"/>
                    <a:pt x="70" y="25"/>
                    <a:pt x="100" y="3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862351" y="4407027"/>
              <a:ext cx="523684" cy="547497"/>
            </a:xfrm>
            <a:custGeom>
              <a:rect l="l" t="t" r="r" b="b"/>
              <a:pathLst>
                <a:path w="485" h="507">
                  <a:moveTo>
                    <a:pt x="161" y="500"/>
                  </a:moveTo>
                  <a:cubicBezTo>
                    <a:pt x="133" y="483"/>
                    <a:pt x="23" y="368"/>
                    <a:pt x="7" y="338"/>
                  </a:cubicBezTo>
                  <a:cubicBezTo>
                    <a:pt x="2" y="329"/>
                    <a:pt x="0" y="318"/>
                    <a:pt x="2" y="308"/>
                  </a:cubicBezTo>
                  <a:cubicBezTo>
                    <a:pt x="3" y="298"/>
                    <a:pt x="7" y="288"/>
                    <a:pt x="15" y="280"/>
                  </a:cubicBezTo>
                  <a:cubicBezTo>
                    <a:pt x="254" y="30"/>
                    <a:pt x="254" y="30"/>
                    <a:pt x="254" y="30"/>
                  </a:cubicBezTo>
                  <a:cubicBezTo>
                    <a:pt x="265" y="18"/>
                    <a:pt x="279" y="11"/>
                    <a:pt x="295" y="9"/>
                  </a:cubicBezTo>
                  <a:cubicBezTo>
                    <a:pt x="364" y="2"/>
                    <a:pt x="364" y="2"/>
                    <a:pt x="364" y="2"/>
                  </a:cubicBezTo>
                  <a:cubicBezTo>
                    <a:pt x="385" y="0"/>
                    <a:pt x="404" y="7"/>
                    <a:pt x="420" y="22"/>
                  </a:cubicBezTo>
                  <a:cubicBezTo>
                    <a:pt x="463" y="68"/>
                    <a:pt x="463" y="68"/>
                    <a:pt x="463" y="68"/>
                  </a:cubicBezTo>
                  <a:cubicBezTo>
                    <a:pt x="478" y="84"/>
                    <a:pt x="485" y="104"/>
                    <a:pt x="482" y="126"/>
                  </a:cubicBezTo>
                  <a:cubicBezTo>
                    <a:pt x="475" y="198"/>
                    <a:pt x="475" y="198"/>
                    <a:pt x="475" y="198"/>
                  </a:cubicBezTo>
                  <a:cubicBezTo>
                    <a:pt x="474" y="215"/>
                    <a:pt x="467" y="229"/>
                    <a:pt x="456" y="241"/>
                  </a:cubicBezTo>
                  <a:cubicBezTo>
                    <a:pt x="217" y="492"/>
                    <a:pt x="217" y="492"/>
                    <a:pt x="217" y="492"/>
                  </a:cubicBezTo>
                  <a:cubicBezTo>
                    <a:pt x="209" y="500"/>
                    <a:pt x="200" y="504"/>
                    <a:pt x="190" y="506"/>
                  </a:cubicBezTo>
                  <a:cubicBezTo>
                    <a:pt x="181" y="507"/>
                    <a:pt x="170" y="505"/>
                    <a:pt x="161" y="500"/>
                  </a:cubicBezTo>
                  <a:close/>
                  <a:moveTo>
                    <a:pt x="376" y="65"/>
                  </a:moveTo>
                  <a:cubicBezTo>
                    <a:pt x="351" y="65"/>
                    <a:pt x="330" y="87"/>
                    <a:pt x="330" y="113"/>
                  </a:cubicBezTo>
                  <a:cubicBezTo>
                    <a:pt x="330" y="140"/>
                    <a:pt x="351" y="161"/>
                    <a:pt x="376" y="161"/>
                  </a:cubicBezTo>
                  <a:cubicBezTo>
                    <a:pt x="402" y="161"/>
                    <a:pt x="422" y="140"/>
                    <a:pt x="422" y="113"/>
                  </a:cubicBezTo>
                  <a:cubicBezTo>
                    <a:pt x="422" y="87"/>
                    <a:pt x="402" y="65"/>
                    <a:pt x="376" y="6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891754" y="3332512"/>
              <a:ext cx="557689" cy="445579"/>
            </a:xfrm>
            <a:custGeom>
              <a:rect l="l" t="t" r="r" b="b"/>
              <a:pathLst>
                <a:path w="516" h="412">
                  <a:moveTo>
                    <a:pt x="172" y="348"/>
                  </a:moveTo>
                  <a:cubicBezTo>
                    <a:pt x="22" y="348"/>
                    <a:pt x="22" y="348"/>
                    <a:pt x="22" y="348"/>
                  </a:cubicBezTo>
                  <a:cubicBezTo>
                    <a:pt x="10" y="348"/>
                    <a:pt x="0" y="338"/>
                    <a:pt x="0" y="326"/>
                  </a:cubicBezTo>
                  <a:cubicBezTo>
                    <a:pt x="0" y="296"/>
                    <a:pt x="0" y="296"/>
                    <a:pt x="0" y="296"/>
                  </a:cubicBezTo>
                  <a:cubicBezTo>
                    <a:pt x="0" y="284"/>
                    <a:pt x="10" y="274"/>
                    <a:pt x="22" y="274"/>
                  </a:cubicBezTo>
                  <a:cubicBezTo>
                    <a:pt x="142" y="274"/>
                    <a:pt x="142" y="274"/>
                    <a:pt x="142" y="274"/>
                  </a:cubicBezTo>
                  <a:cubicBezTo>
                    <a:pt x="147" y="301"/>
                    <a:pt x="158" y="326"/>
                    <a:pt x="172" y="348"/>
                  </a:cubicBezTo>
                  <a:close/>
                  <a:moveTo>
                    <a:pt x="349" y="160"/>
                  </a:moveTo>
                  <a:cubicBezTo>
                    <a:pt x="349" y="216"/>
                    <a:pt x="349" y="216"/>
                    <a:pt x="349" y="216"/>
                  </a:cubicBezTo>
                  <a:cubicBezTo>
                    <a:pt x="367" y="217"/>
                    <a:pt x="381" y="219"/>
                    <a:pt x="391" y="221"/>
                  </a:cubicBezTo>
                  <a:cubicBezTo>
                    <a:pt x="402" y="224"/>
                    <a:pt x="411" y="229"/>
                    <a:pt x="417" y="237"/>
                  </a:cubicBezTo>
                  <a:cubicBezTo>
                    <a:pt x="424" y="245"/>
                    <a:pt x="427" y="257"/>
                    <a:pt x="427" y="273"/>
                  </a:cubicBezTo>
                  <a:cubicBezTo>
                    <a:pt x="427" y="289"/>
                    <a:pt x="425" y="302"/>
                    <a:pt x="420" y="311"/>
                  </a:cubicBezTo>
                  <a:cubicBezTo>
                    <a:pt x="415" y="321"/>
                    <a:pt x="408" y="327"/>
                    <a:pt x="398" y="331"/>
                  </a:cubicBezTo>
                  <a:cubicBezTo>
                    <a:pt x="388" y="335"/>
                    <a:pt x="374" y="338"/>
                    <a:pt x="356" y="338"/>
                  </a:cubicBezTo>
                  <a:cubicBezTo>
                    <a:pt x="349" y="338"/>
                    <a:pt x="349" y="338"/>
                    <a:pt x="349" y="338"/>
                  </a:cubicBezTo>
                  <a:cubicBezTo>
                    <a:pt x="349" y="360"/>
                    <a:pt x="349" y="360"/>
                    <a:pt x="349" y="360"/>
                  </a:cubicBezTo>
                  <a:cubicBezTo>
                    <a:pt x="327" y="360"/>
                    <a:pt x="327" y="360"/>
                    <a:pt x="327" y="360"/>
                  </a:cubicBezTo>
                  <a:cubicBezTo>
                    <a:pt x="327" y="338"/>
                    <a:pt x="327" y="338"/>
                    <a:pt x="327" y="338"/>
                  </a:cubicBezTo>
                  <a:cubicBezTo>
                    <a:pt x="315" y="338"/>
                    <a:pt x="304" y="337"/>
                    <a:pt x="295" y="336"/>
                  </a:cubicBezTo>
                  <a:cubicBezTo>
                    <a:pt x="286" y="334"/>
                    <a:pt x="278" y="331"/>
                    <a:pt x="271" y="326"/>
                  </a:cubicBezTo>
                  <a:cubicBezTo>
                    <a:pt x="264" y="322"/>
                    <a:pt x="259" y="316"/>
                    <a:pt x="255" y="307"/>
                  </a:cubicBezTo>
                  <a:cubicBezTo>
                    <a:pt x="251" y="299"/>
                    <a:pt x="249" y="289"/>
                    <a:pt x="249" y="278"/>
                  </a:cubicBezTo>
                  <a:cubicBezTo>
                    <a:pt x="249" y="270"/>
                    <a:pt x="249" y="270"/>
                    <a:pt x="249" y="270"/>
                  </a:cubicBezTo>
                  <a:cubicBezTo>
                    <a:pt x="285" y="270"/>
                    <a:pt x="285" y="270"/>
                    <a:pt x="285" y="270"/>
                  </a:cubicBezTo>
                  <a:cubicBezTo>
                    <a:pt x="285" y="279"/>
                    <a:pt x="285" y="286"/>
                    <a:pt x="287" y="291"/>
                  </a:cubicBezTo>
                  <a:cubicBezTo>
                    <a:pt x="288" y="296"/>
                    <a:pt x="291" y="299"/>
                    <a:pt x="294" y="301"/>
                  </a:cubicBezTo>
                  <a:cubicBezTo>
                    <a:pt x="297" y="304"/>
                    <a:pt x="301" y="305"/>
                    <a:pt x="305" y="306"/>
                  </a:cubicBezTo>
                  <a:cubicBezTo>
                    <a:pt x="309" y="306"/>
                    <a:pt x="316" y="307"/>
                    <a:pt x="327" y="308"/>
                  </a:cubicBezTo>
                  <a:cubicBezTo>
                    <a:pt x="327" y="246"/>
                    <a:pt x="327" y="246"/>
                    <a:pt x="327" y="246"/>
                  </a:cubicBezTo>
                  <a:cubicBezTo>
                    <a:pt x="313" y="245"/>
                    <a:pt x="302" y="244"/>
                    <a:pt x="294" y="243"/>
                  </a:cubicBezTo>
                  <a:cubicBezTo>
                    <a:pt x="286" y="241"/>
                    <a:pt x="278" y="239"/>
                    <a:pt x="272" y="235"/>
                  </a:cubicBezTo>
                  <a:cubicBezTo>
                    <a:pt x="265" y="231"/>
                    <a:pt x="260" y="225"/>
                    <a:pt x="257" y="217"/>
                  </a:cubicBezTo>
                  <a:cubicBezTo>
                    <a:pt x="253" y="210"/>
                    <a:pt x="251" y="199"/>
                    <a:pt x="251" y="187"/>
                  </a:cubicBezTo>
                  <a:cubicBezTo>
                    <a:pt x="251" y="171"/>
                    <a:pt x="255" y="159"/>
                    <a:pt x="261" y="150"/>
                  </a:cubicBezTo>
                  <a:cubicBezTo>
                    <a:pt x="267" y="142"/>
                    <a:pt x="276" y="136"/>
                    <a:pt x="286" y="133"/>
                  </a:cubicBezTo>
                  <a:cubicBezTo>
                    <a:pt x="297" y="130"/>
                    <a:pt x="311" y="129"/>
                    <a:pt x="327" y="129"/>
                  </a:cubicBezTo>
                  <a:cubicBezTo>
                    <a:pt x="327" y="109"/>
                    <a:pt x="327" y="109"/>
                    <a:pt x="327" y="109"/>
                  </a:cubicBezTo>
                  <a:cubicBezTo>
                    <a:pt x="349" y="109"/>
                    <a:pt x="349" y="109"/>
                    <a:pt x="349" y="109"/>
                  </a:cubicBezTo>
                  <a:cubicBezTo>
                    <a:pt x="349" y="129"/>
                    <a:pt x="349" y="129"/>
                    <a:pt x="349" y="129"/>
                  </a:cubicBezTo>
                  <a:cubicBezTo>
                    <a:pt x="367" y="129"/>
                    <a:pt x="381" y="131"/>
                    <a:pt x="391" y="134"/>
                  </a:cubicBezTo>
                  <a:cubicBezTo>
                    <a:pt x="401" y="137"/>
                    <a:pt x="409" y="142"/>
                    <a:pt x="414" y="151"/>
                  </a:cubicBezTo>
                  <a:cubicBezTo>
                    <a:pt x="420" y="160"/>
                    <a:pt x="422" y="172"/>
                    <a:pt x="422" y="190"/>
                  </a:cubicBezTo>
                  <a:cubicBezTo>
                    <a:pt x="387" y="190"/>
                    <a:pt x="387" y="190"/>
                    <a:pt x="387" y="190"/>
                  </a:cubicBezTo>
                  <a:cubicBezTo>
                    <a:pt x="387" y="189"/>
                    <a:pt x="387" y="187"/>
                    <a:pt x="387" y="186"/>
                  </a:cubicBezTo>
                  <a:cubicBezTo>
                    <a:pt x="387" y="175"/>
                    <a:pt x="385" y="169"/>
                    <a:pt x="380" y="165"/>
                  </a:cubicBezTo>
                  <a:cubicBezTo>
                    <a:pt x="376" y="162"/>
                    <a:pt x="369" y="160"/>
                    <a:pt x="358" y="160"/>
                  </a:cubicBezTo>
                  <a:cubicBezTo>
                    <a:pt x="349" y="160"/>
                    <a:pt x="349" y="160"/>
                    <a:pt x="349" y="160"/>
                  </a:cubicBezTo>
                  <a:close/>
                  <a:moveTo>
                    <a:pt x="327" y="160"/>
                  </a:moveTo>
                  <a:cubicBezTo>
                    <a:pt x="321" y="160"/>
                    <a:pt x="321" y="160"/>
                    <a:pt x="321" y="160"/>
                  </a:cubicBezTo>
                  <a:cubicBezTo>
                    <a:pt x="313" y="160"/>
                    <a:pt x="307" y="161"/>
                    <a:pt x="302" y="162"/>
                  </a:cubicBezTo>
                  <a:cubicBezTo>
                    <a:pt x="298" y="163"/>
                    <a:pt x="294" y="165"/>
                    <a:pt x="291" y="169"/>
                  </a:cubicBezTo>
                  <a:cubicBezTo>
                    <a:pt x="289" y="172"/>
                    <a:pt x="287" y="178"/>
                    <a:pt x="287" y="186"/>
                  </a:cubicBezTo>
                  <a:cubicBezTo>
                    <a:pt x="287" y="197"/>
                    <a:pt x="291" y="205"/>
                    <a:pt x="297" y="209"/>
                  </a:cubicBezTo>
                  <a:cubicBezTo>
                    <a:pt x="304" y="213"/>
                    <a:pt x="314" y="216"/>
                    <a:pt x="327" y="216"/>
                  </a:cubicBezTo>
                  <a:cubicBezTo>
                    <a:pt x="327" y="160"/>
                    <a:pt x="327" y="160"/>
                    <a:pt x="327" y="160"/>
                  </a:cubicBezTo>
                  <a:close/>
                  <a:moveTo>
                    <a:pt x="349" y="246"/>
                  </a:moveTo>
                  <a:cubicBezTo>
                    <a:pt x="349" y="308"/>
                    <a:pt x="349" y="308"/>
                    <a:pt x="349" y="308"/>
                  </a:cubicBezTo>
                  <a:cubicBezTo>
                    <a:pt x="356" y="308"/>
                    <a:pt x="356" y="308"/>
                    <a:pt x="356" y="308"/>
                  </a:cubicBezTo>
                  <a:cubicBezTo>
                    <a:pt x="368" y="308"/>
                    <a:pt x="377" y="305"/>
                    <a:pt x="383" y="301"/>
                  </a:cubicBezTo>
                  <a:cubicBezTo>
                    <a:pt x="388" y="297"/>
                    <a:pt x="391" y="289"/>
                    <a:pt x="391" y="277"/>
                  </a:cubicBezTo>
                  <a:cubicBezTo>
                    <a:pt x="391" y="268"/>
                    <a:pt x="390" y="262"/>
                    <a:pt x="386" y="257"/>
                  </a:cubicBezTo>
                  <a:cubicBezTo>
                    <a:pt x="383" y="253"/>
                    <a:pt x="379" y="250"/>
                    <a:pt x="374" y="249"/>
                  </a:cubicBezTo>
                  <a:cubicBezTo>
                    <a:pt x="369" y="248"/>
                    <a:pt x="361" y="247"/>
                    <a:pt x="349" y="246"/>
                  </a:cubicBezTo>
                  <a:close/>
                  <a:moveTo>
                    <a:pt x="338" y="382"/>
                  </a:moveTo>
                  <a:cubicBezTo>
                    <a:pt x="379" y="382"/>
                    <a:pt x="415" y="365"/>
                    <a:pt x="442" y="339"/>
                  </a:cubicBezTo>
                  <a:cubicBezTo>
                    <a:pt x="469" y="312"/>
                    <a:pt x="485" y="275"/>
                    <a:pt x="485" y="235"/>
                  </a:cubicBezTo>
                  <a:cubicBezTo>
                    <a:pt x="485" y="194"/>
                    <a:pt x="469" y="157"/>
                    <a:pt x="442" y="131"/>
                  </a:cubicBezTo>
                  <a:cubicBezTo>
                    <a:pt x="415" y="104"/>
                    <a:pt x="379" y="88"/>
                    <a:pt x="338" y="88"/>
                  </a:cubicBezTo>
                  <a:cubicBezTo>
                    <a:pt x="298" y="88"/>
                    <a:pt x="261" y="104"/>
                    <a:pt x="234" y="131"/>
                  </a:cubicBezTo>
                  <a:cubicBezTo>
                    <a:pt x="208" y="157"/>
                    <a:pt x="191" y="194"/>
                    <a:pt x="191" y="235"/>
                  </a:cubicBezTo>
                  <a:cubicBezTo>
                    <a:pt x="191" y="275"/>
                    <a:pt x="208" y="312"/>
                    <a:pt x="234" y="339"/>
                  </a:cubicBezTo>
                  <a:cubicBezTo>
                    <a:pt x="261" y="365"/>
                    <a:pt x="298" y="382"/>
                    <a:pt x="338" y="382"/>
                  </a:cubicBezTo>
                  <a:close/>
                  <a:moveTo>
                    <a:pt x="464" y="360"/>
                  </a:moveTo>
                  <a:cubicBezTo>
                    <a:pt x="496" y="328"/>
                    <a:pt x="516" y="284"/>
                    <a:pt x="516" y="235"/>
                  </a:cubicBezTo>
                  <a:cubicBezTo>
                    <a:pt x="516" y="186"/>
                    <a:pt x="496" y="141"/>
                    <a:pt x="464" y="109"/>
                  </a:cubicBezTo>
                  <a:cubicBezTo>
                    <a:pt x="432" y="77"/>
                    <a:pt x="387" y="57"/>
                    <a:pt x="338" y="57"/>
                  </a:cubicBezTo>
                  <a:cubicBezTo>
                    <a:pt x="289" y="57"/>
                    <a:pt x="245" y="77"/>
                    <a:pt x="213" y="109"/>
                  </a:cubicBezTo>
                  <a:cubicBezTo>
                    <a:pt x="181" y="141"/>
                    <a:pt x="161" y="186"/>
                    <a:pt x="161" y="235"/>
                  </a:cubicBezTo>
                  <a:cubicBezTo>
                    <a:pt x="161" y="284"/>
                    <a:pt x="181" y="328"/>
                    <a:pt x="213" y="360"/>
                  </a:cubicBezTo>
                  <a:cubicBezTo>
                    <a:pt x="245" y="392"/>
                    <a:pt x="289" y="412"/>
                    <a:pt x="338" y="412"/>
                  </a:cubicBezTo>
                  <a:cubicBezTo>
                    <a:pt x="387" y="412"/>
                    <a:pt x="432" y="392"/>
                    <a:pt x="464" y="360"/>
                  </a:cubicBezTo>
                  <a:close/>
                  <a:moveTo>
                    <a:pt x="219" y="73"/>
                  </a:moveTo>
                  <a:cubicBezTo>
                    <a:pt x="22" y="73"/>
                    <a:pt x="22" y="73"/>
                    <a:pt x="22" y="73"/>
                  </a:cubicBezTo>
                  <a:cubicBezTo>
                    <a:pt x="10" y="73"/>
                    <a:pt x="0" y="63"/>
                    <a:pt x="0" y="51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10"/>
                    <a:pt x="10" y="0"/>
                    <a:pt x="22" y="0"/>
                  </a:cubicBezTo>
                  <a:cubicBezTo>
                    <a:pt x="322" y="0"/>
                    <a:pt x="322" y="0"/>
                    <a:pt x="322" y="0"/>
                  </a:cubicBezTo>
                  <a:cubicBezTo>
                    <a:pt x="334" y="0"/>
                    <a:pt x="344" y="10"/>
                    <a:pt x="344" y="22"/>
                  </a:cubicBezTo>
                  <a:cubicBezTo>
                    <a:pt x="344" y="34"/>
                    <a:pt x="344" y="34"/>
                    <a:pt x="344" y="34"/>
                  </a:cubicBezTo>
                  <a:cubicBezTo>
                    <a:pt x="342" y="34"/>
                    <a:pt x="340" y="34"/>
                    <a:pt x="338" y="34"/>
                  </a:cubicBezTo>
                  <a:cubicBezTo>
                    <a:pt x="294" y="34"/>
                    <a:pt x="253" y="49"/>
                    <a:pt x="219" y="73"/>
                  </a:cubicBezTo>
                  <a:close/>
                  <a:moveTo>
                    <a:pt x="150" y="165"/>
                  </a:moveTo>
                  <a:cubicBezTo>
                    <a:pt x="22" y="165"/>
                    <a:pt x="22" y="165"/>
                    <a:pt x="22" y="165"/>
                  </a:cubicBezTo>
                  <a:cubicBezTo>
                    <a:pt x="10" y="165"/>
                    <a:pt x="0" y="155"/>
                    <a:pt x="0" y="143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01"/>
                    <a:pt x="10" y="91"/>
                    <a:pt x="22" y="91"/>
                  </a:cubicBezTo>
                  <a:cubicBezTo>
                    <a:pt x="198" y="91"/>
                    <a:pt x="198" y="91"/>
                    <a:pt x="198" y="91"/>
                  </a:cubicBezTo>
                  <a:cubicBezTo>
                    <a:pt x="177" y="112"/>
                    <a:pt x="161" y="137"/>
                    <a:pt x="150" y="165"/>
                  </a:cubicBezTo>
                  <a:close/>
                  <a:moveTo>
                    <a:pt x="139" y="256"/>
                  </a:moveTo>
                  <a:cubicBezTo>
                    <a:pt x="22" y="256"/>
                    <a:pt x="22" y="256"/>
                    <a:pt x="22" y="256"/>
                  </a:cubicBezTo>
                  <a:cubicBezTo>
                    <a:pt x="10" y="256"/>
                    <a:pt x="0" y="246"/>
                    <a:pt x="0" y="234"/>
                  </a:cubicBezTo>
                  <a:cubicBezTo>
                    <a:pt x="0" y="205"/>
                    <a:pt x="0" y="205"/>
                    <a:pt x="0" y="205"/>
                  </a:cubicBezTo>
                  <a:cubicBezTo>
                    <a:pt x="0" y="193"/>
                    <a:pt x="10" y="183"/>
                    <a:pt x="22" y="183"/>
                  </a:cubicBezTo>
                  <a:cubicBezTo>
                    <a:pt x="144" y="183"/>
                    <a:pt x="144" y="183"/>
                    <a:pt x="144" y="183"/>
                  </a:cubicBezTo>
                  <a:cubicBezTo>
                    <a:pt x="140" y="199"/>
                    <a:pt x="138" y="217"/>
                    <a:pt x="138" y="235"/>
                  </a:cubicBezTo>
                  <a:cubicBezTo>
                    <a:pt x="138" y="242"/>
                    <a:pt x="138" y="249"/>
                    <a:pt x="139" y="25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249258" y="3015710"/>
              <a:ext cx="496538" cy="409956"/>
            </a:xfrm>
            <a:custGeom>
              <a:rect l="l" t="t" r="r" b="b"/>
              <a:pathLst>
                <a:path w="505" h="417">
                  <a:moveTo>
                    <a:pt x="368" y="285"/>
                  </a:moveTo>
                  <a:cubicBezTo>
                    <a:pt x="426" y="288"/>
                    <a:pt x="448" y="325"/>
                    <a:pt x="485" y="364"/>
                  </a:cubicBezTo>
                  <a:cubicBezTo>
                    <a:pt x="486" y="336"/>
                    <a:pt x="486" y="310"/>
                    <a:pt x="480" y="282"/>
                  </a:cubicBezTo>
                  <a:cubicBezTo>
                    <a:pt x="481" y="282"/>
                    <a:pt x="481" y="282"/>
                    <a:pt x="481" y="282"/>
                  </a:cubicBezTo>
                  <a:cubicBezTo>
                    <a:pt x="494" y="282"/>
                    <a:pt x="505" y="270"/>
                    <a:pt x="505" y="256"/>
                  </a:cubicBezTo>
                  <a:cubicBezTo>
                    <a:pt x="505" y="200"/>
                    <a:pt x="505" y="82"/>
                    <a:pt x="505" y="26"/>
                  </a:cubicBezTo>
                  <a:cubicBezTo>
                    <a:pt x="505" y="12"/>
                    <a:pt x="494" y="0"/>
                    <a:pt x="481" y="0"/>
                  </a:cubicBezTo>
                  <a:cubicBezTo>
                    <a:pt x="381" y="0"/>
                    <a:pt x="281" y="0"/>
                    <a:pt x="181" y="0"/>
                  </a:cubicBezTo>
                  <a:cubicBezTo>
                    <a:pt x="168" y="0"/>
                    <a:pt x="157" y="12"/>
                    <a:pt x="157" y="26"/>
                  </a:cubicBezTo>
                  <a:cubicBezTo>
                    <a:pt x="157" y="32"/>
                    <a:pt x="157" y="32"/>
                    <a:pt x="157" y="32"/>
                  </a:cubicBezTo>
                  <a:cubicBezTo>
                    <a:pt x="328" y="32"/>
                    <a:pt x="328" y="32"/>
                    <a:pt x="328" y="32"/>
                  </a:cubicBezTo>
                  <a:cubicBezTo>
                    <a:pt x="348" y="32"/>
                    <a:pt x="364" y="47"/>
                    <a:pt x="367" y="67"/>
                  </a:cubicBezTo>
                  <a:cubicBezTo>
                    <a:pt x="368" y="67"/>
                    <a:pt x="368" y="67"/>
                    <a:pt x="368" y="67"/>
                  </a:cubicBezTo>
                  <a:cubicBezTo>
                    <a:pt x="447" y="67"/>
                    <a:pt x="447" y="67"/>
                    <a:pt x="447" y="67"/>
                  </a:cubicBezTo>
                  <a:cubicBezTo>
                    <a:pt x="452" y="67"/>
                    <a:pt x="456" y="72"/>
                    <a:pt x="456" y="78"/>
                  </a:cubicBezTo>
                  <a:cubicBezTo>
                    <a:pt x="456" y="78"/>
                    <a:pt x="456" y="78"/>
                    <a:pt x="456" y="78"/>
                  </a:cubicBezTo>
                  <a:cubicBezTo>
                    <a:pt x="456" y="84"/>
                    <a:pt x="452" y="89"/>
                    <a:pt x="447" y="89"/>
                  </a:cubicBezTo>
                  <a:cubicBezTo>
                    <a:pt x="368" y="89"/>
                    <a:pt x="368" y="89"/>
                    <a:pt x="368" y="89"/>
                  </a:cubicBezTo>
                  <a:cubicBezTo>
                    <a:pt x="368" y="125"/>
                    <a:pt x="368" y="125"/>
                    <a:pt x="368" y="125"/>
                  </a:cubicBezTo>
                  <a:cubicBezTo>
                    <a:pt x="447" y="125"/>
                    <a:pt x="447" y="125"/>
                    <a:pt x="447" y="125"/>
                  </a:cubicBezTo>
                  <a:cubicBezTo>
                    <a:pt x="452" y="125"/>
                    <a:pt x="456" y="129"/>
                    <a:pt x="456" y="135"/>
                  </a:cubicBezTo>
                  <a:cubicBezTo>
                    <a:pt x="456" y="135"/>
                    <a:pt x="456" y="135"/>
                    <a:pt x="456" y="135"/>
                  </a:cubicBezTo>
                  <a:cubicBezTo>
                    <a:pt x="456" y="141"/>
                    <a:pt x="452" y="146"/>
                    <a:pt x="447" y="146"/>
                  </a:cubicBezTo>
                  <a:cubicBezTo>
                    <a:pt x="368" y="146"/>
                    <a:pt x="368" y="146"/>
                    <a:pt x="368" y="146"/>
                  </a:cubicBezTo>
                  <a:cubicBezTo>
                    <a:pt x="368" y="186"/>
                    <a:pt x="368" y="186"/>
                    <a:pt x="368" y="186"/>
                  </a:cubicBezTo>
                  <a:cubicBezTo>
                    <a:pt x="447" y="186"/>
                    <a:pt x="447" y="186"/>
                    <a:pt x="447" y="186"/>
                  </a:cubicBezTo>
                  <a:cubicBezTo>
                    <a:pt x="452" y="186"/>
                    <a:pt x="456" y="190"/>
                    <a:pt x="456" y="196"/>
                  </a:cubicBezTo>
                  <a:cubicBezTo>
                    <a:pt x="456" y="196"/>
                    <a:pt x="456" y="196"/>
                    <a:pt x="456" y="196"/>
                  </a:cubicBezTo>
                  <a:cubicBezTo>
                    <a:pt x="456" y="202"/>
                    <a:pt x="452" y="207"/>
                    <a:pt x="447" y="207"/>
                  </a:cubicBezTo>
                  <a:cubicBezTo>
                    <a:pt x="368" y="207"/>
                    <a:pt x="368" y="207"/>
                    <a:pt x="368" y="207"/>
                  </a:cubicBezTo>
                  <a:cubicBezTo>
                    <a:pt x="368" y="285"/>
                    <a:pt x="368" y="285"/>
                    <a:pt x="368" y="285"/>
                  </a:cubicBezTo>
                  <a:close/>
                  <a:moveTo>
                    <a:pt x="348" y="311"/>
                  </a:moveTo>
                  <a:cubicBezTo>
                    <a:pt x="348" y="318"/>
                    <a:pt x="346" y="325"/>
                    <a:pt x="341" y="330"/>
                  </a:cubicBezTo>
                  <a:cubicBezTo>
                    <a:pt x="336" y="335"/>
                    <a:pt x="330" y="337"/>
                    <a:pt x="323" y="337"/>
                  </a:cubicBezTo>
                  <a:cubicBezTo>
                    <a:pt x="229" y="334"/>
                    <a:pt x="109" y="320"/>
                    <a:pt x="49" y="386"/>
                  </a:cubicBezTo>
                  <a:cubicBezTo>
                    <a:pt x="39" y="397"/>
                    <a:pt x="29" y="407"/>
                    <a:pt x="20" y="417"/>
                  </a:cubicBezTo>
                  <a:cubicBezTo>
                    <a:pt x="19" y="389"/>
                    <a:pt x="19" y="363"/>
                    <a:pt x="25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11" y="335"/>
                    <a:pt x="0" y="323"/>
                    <a:pt x="0" y="309"/>
                  </a:cubicBezTo>
                  <a:cubicBezTo>
                    <a:pt x="0" y="79"/>
                    <a:pt x="0" y="79"/>
                    <a:pt x="0" y="79"/>
                  </a:cubicBezTo>
                  <a:cubicBezTo>
                    <a:pt x="0" y="65"/>
                    <a:pt x="11" y="53"/>
                    <a:pt x="24" y="53"/>
                  </a:cubicBezTo>
                  <a:cubicBezTo>
                    <a:pt x="124" y="53"/>
                    <a:pt x="224" y="53"/>
                    <a:pt x="324" y="53"/>
                  </a:cubicBezTo>
                  <a:cubicBezTo>
                    <a:pt x="337" y="53"/>
                    <a:pt x="348" y="65"/>
                    <a:pt x="348" y="79"/>
                  </a:cubicBezTo>
                  <a:cubicBezTo>
                    <a:pt x="348" y="136"/>
                    <a:pt x="348" y="255"/>
                    <a:pt x="348" y="311"/>
                  </a:cubicBezTo>
                  <a:close/>
                  <a:moveTo>
                    <a:pt x="58" y="119"/>
                  </a:moveTo>
                  <a:cubicBezTo>
                    <a:pt x="290" y="119"/>
                    <a:pt x="290" y="119"/>
                    <a:pt x="290" y="119"/>
                  </a:cubicBezTo>
                  <a:cubicBezTo>
                    <a:pt x="295" y="119"/>
                    <a:pt x="300" y="124"/>
                    <a:pt x="300" y="129"/>
                  </a:cubicBezTo>
                  <a:cubicBezTo>
                    <a:pt x="300" y="129"/>
                    <a:pt x="300" y="129"/>
                    <a:pt x="300" y="129"/>
                  </a:cubicBezTo>
                  <a:cubicBezTo>
                    <a:pt x="300" y="135"/>
                    <a:pt x="295" y="140"/>
                    <a:pt x="290" y="140"/>
                  </a:cubicBezTo>
                  <a:cubicBezTo>
                    <a:pt x="58" y="140"/>
                    <a:pt x="58" y="140"/>
                    <a:pt x="58" y="140"/>
                  </a:cubicBezTo>
                  <a:cubicBezTo>
                    <a:pt x="53" y="140"/>
                    <a:pt x="48" y="135"/>
                    <a:pt x="48" y="129"/>
                  </a:cubicBezTo>
                  <a:cubicBezTo>
                    <a:pt x="48" y="129"/>
                    <a:pt x="48" y="129"/>
                    <a:pt x="48" y="129"/>
                  </a:cubicBezTo>
                  <a:cubicBezTo>
                    <a:pt x="48" y="124"/>
                    <a:pt x="53" y="119"/>
                    <a:pt x="58" y="119"/>
                  </a:cubicBezTo>
                  <a:close/>
                  <a:moveTo>
                    <a:pt x="58" y="176"/>
                  </a:moveTo>
                  <a:cubicBezTo>
                    <a:pt x="290" y="176"/>
                    <a:pt x="290" y="176"/>
                    <a:pt x="290" y="176"/>
                  </a:cubicBezTo>
                  <a:cubicBezTo>
                    <a:pt x="295" y="176"/>
                    <a:pt x="300" y="181"/>
                    <a:pt x="300" y="187"/>
                  </a:cubicBezTo>
                  <a:cubicBezTo>
                    <a:pt x="300" y="187"/>
                    <a:pt x="300" y="187"/>
                    <a:pt x="300" y="187"/>
                  </a:cubicBezTo>
                  <a:cubicBezTo>
                    <a:pt x="300" y="193"/>
                    <a:pt x="295" y="198"/>
                    <a:pt x="290" y="198"/>
                  </a:cubicBezTo>
                  <a:cubicBezTo>
                    <a:pt x="58" y="198"/>
                    <a:pt x="58" y="198"/>
                    <a:pt x="58" y="198"/>
                  </a:cubicBezTo>
                  <a:cubicBezTo>
                    <a:pt x="53" y="198"/>
                    <a:pt x="48" y="193"/>
                    <a:pt x="48" y="187"/>
                  </a:cubicBezTo>
                  <a:cubicBezTo>
                    <a:pt x="48" y="187"/>
                    <a:pt x="48" y="187"/>
                    <a:pt x="48" y="187"/>
                  </a:cubicBezTo>
                  <a:cubicBezTo>
                    <a:pt x="48" y="181"/>
                    <a:pt x="53" y="176"/>
                    <a:pt x="58" y="176"/>
                  </a:cubicBezTo>
                  <a:close/>
                  <a:moveTo>
                    <a:pt x="58" y="237"/>
                  </a:moveTo>
                  <a:cubicBezTo>
                    <a:pt x="290" y="237"/>
                    <a:pt x="290" y="237"/>
                    <a:pt x="290" y="237"/>
                  </a:cubicBezTo>
                  <a:cubicBezTo>
                    <a:pt x="295" y="237"/>
                    <a:pt x="300" y="242"/>
                    <a:pt x="300" y="248"/>
                  </a:cubicBezTo>
                  <a:cubicBezTo>
                    <a:pt x="300" y="248"/>
                    <a:pt x="300" y="248"/>
                    <a:pt x="300" y="248"/>
                  </a:cubicBezTo>
                  <a:cubicBezTo>
                    <a:pt x="300" y="254"/>
                    <a:pt x="295" y="259"/>
                    <a:pt x="290" y="259"/>
                  </a:cubicBezTo>
                  <a:cubicBezTo>
                    <a:pt x="58" y="259"/>
                    <a:pt x="58" y="259"/>
                    <a:pt x="58" y="259"/>
                  </a:cubicBezTo>
                  <a:cubicBezTo>
                    <a:pt x="53" y="259"/>
                    <a:pt x="48" y="254"/>
                    <a:pt x="48" y="248"/>
                  </a:cubicBezTo>
                  <a:cubicBezTo>
                    <a:pt x="48" y="248"/>
                    <a:pt x="48" y="248"/>
                    <a:pt x="48" y="248"/>
                  </a:cubicBezTo>
                  <a:cubicBezTo>
                    <a:pt x="48" y="242"/>
                    <a:pt x="53" y="237"/>
                    <a:pt x="58" y="237"/>
                  </a:cubicBezTo>
                  <a:close/>
                  <a:moveTo>
                    <a:pt x="38" y="371"/>
                  </a:moveTo>
                  <a:cubicBezTo>
                    <a:pt x="39" y="352"/>
                    <a:pt x="43" y="338"/>
                    <a:pt x="48" y="320"/>
                  </a:cubicBezTo>
                  <a:cubicBezTo>
                    <a:pt x="35" y="320"/>
                    <a:pt x="35" y="320"/>
                    <a:pt x="35" y="320"/>
                  </a:cubicBezTo>
                  <a:cubicBezTo>
                    <a:pt x="25" y="320"/>
                    <a:pt x="18" y="312"/>
                    <a:pt x="18" y="301"/>
                  </a:cubicBezTo>
                  <a:cubicBezTo>
                    <a:pt x="18" y="91"/>
                    <a:pt x="18" y="91"/>
                    <a:pt x="18" y="91"/>
                  </a:cubicBezTo>
                  <a:cubicBezTo>
                    <a:pt x="18" y="81"/>
                    <a:pt x="25" y="72"/>
                    <a:pt x="35" y="72"/>
                  </a:cubicBezTo>
                  <a:cubicBezTo>
                    <a:pt x="128" y="72"/>
                    <a:pt x="220" y="72"/>
                    <a:pt x="313" y="72"/>
                  </a:cubicBezTo>
                  <a:cubicBezTo>
                    <a:pt x="323" y="72"/>
                    <a:pt x="330" y="81"/>
                    <a:pt x="330" y="91"/>
                  </a:cubicBezTo>
                  <a:cubicBezTo>
                    <a:pt x="330" y="140"/>
                    <a:pt x="330" y="252"/>
                    <a:pt x="330" y="301"/>
                  </a:cubicBezTo>
                  <a:cubicBezTo>
                    <a:pt x="330" y="306"/>
                    <a:pt x="329" y="311"/>
                    <a:pt x="325" y="314"/>
                  </a:cubicBezTo>
                  <a:cubicBezTo>
                    <a:pt x="322" y="318"/>
                    <a:pt x="318" y="320"/>
                    <a:pt x="313" y="320"/>
                  </a:cubicBezTo>
                  <a:cubicBezTo>
                    <a:pt x="227" y="318"/>
                    <a:pt x="83" y="308"/>
                    <a:pt x="38" y="37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896858" y="1849456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6858" y="4553229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204704" y="4550314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204704" y="1858981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热门行业及岗位需求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014204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科技创新行业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14204" y="2064492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人工智能、大数据、云计算等科技创新行业将持续火热，相关技术研发、产品运营等岗位需求旺盛。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014204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绿色环保产业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14204" y="4800960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随着全球对环保问题的日益重视，绿色环保产业迎来发展机遇，新能源、环保技术、可持续发展等领域将成为热门行业。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682737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医疗健康领域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108705" y="2003045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受人口老龄化、健康意识提高等因素影响，医疗健康领域将持续发展，医疗器械、生物医药、医疗服务等岗位需求不断增加。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682737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108705" y="4800960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随着消费升级和人们对精神文化生活的追求，文化创意产业蓬勃发展，设计、传媒、影视等岗位受到热捧。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未来就业市场将更加注重求职者的实际技能和经验，如沟通能力、团队协作能力、创新能力、数据分析能力等。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针对热门行业和岗位需求，求职者应加强相关技能培训，如编程技能、市场营销技能、设计技能等。同时，还应注重提升自己的综合素质和跨文化交流能力，以适应日益全球化的就业市场。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技能要求与培训方向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薪资水平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随着经济的复苏和产业的发展，预计2024年整体薪资水平将有所提升。具体薪资水平将受行业、岗位、地区等多种因素影响。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福利待遇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除了基本薪资外，求职者还应关注企业的福利待遇，如五险一金、年终奖、带薪年假、员工培训、晋升空间等。这些福利待遇将直接影响求职者的生活质量和职业发展。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375" r="12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薪资水平及福利待遇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https://d.book118.com/768032101012006047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2024-09-28T05:46:28.696</cp:lastPrinted>
  <dcterms:created xsi:type="dcterms:W3CDTF">2024-09-27T21:46:28Z</dcterms:created>
  <dcterms:modified xsi:type="dcterms:W3CDTF">2024-09-27T21:46:30Z</dcterms:modified>
</cp:coreProperties>
</file>