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CB418-39A8-4EFB-A98E-D09FCC16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86BD6-398D-4D3B-BFAB-8922EB85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80A10-B1FB-4AAF-AE37-E0F8E765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4603F-948A-4F3D-9550-19BEA234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93DAC-5457-49C1-8532-EF282FC0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5B705-C3DE-4458-9685-AAC51E15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BD98E-7CD9-4DE8-8FF4-69131577D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A35AC-56F3-485D-8FFF-C0D8076E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C8D96-8A09-47A6-8BA4-F5782696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67837-ABA2-4545-9DB0-AC9A0891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A8911-D81F-45F8-9CA4-AD98E1A6B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38" r:id="rId2"/>
    <p:sldLayoutId id="2147487639" r:id="rId3"/>
    <p:sldLayoutId id="2147487640" r:id="rId4"/>
    <p:sldLayoutId id="2147487641" r:id="rId5"/>
    <p:sldLayoutId id="2147487642" r:id="rId6"/>
    <p:sldLayoutId id="2147487643" r:id="rId7"/>
    <p:sldLayoutId id="2147487644" r:id="rId8"/>
    <p:sldLayoutId id="2147487645" r:id="rId9"/>
    <p:sldLayoutId id="2147487646" r:id="rId10"/>
    <p:sldLayoutId id="214748764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14" Type="http://schemas.openxmlformats.org/officeDocument/2006/relationships/tags" Target="../tags/tag767.xml" /><Relationship Id="rId15" Type="http://schemas.openxmlformats.org/officeDocument/2006/relationships/tags" Target="../tags/tag768.xml" /><Relationship Id="rId16" Type="http://schemas.openxmlformats.org/officeDocument/2006/relationships/tags" Target="../tags/tag769.xml" /><Relationship Id="rId17" Type="http://schemas.openxmlformats.org/officeDocument/2006/relationships/tags" Target="../tags/tag770.xml" /><Relationship Id="rId18" Type="http://schemas.openxmlformats.org/officeDocument/2006/relationships/tags" Target="../tags/tag771.xml" /><Relationship Id="rId19" Type="http://schemas.openxmlformats.org/officeDocument/2006/relationships/tags" Target="../tags/tag772.xml" /><Relationship Id="rId2" Type="http://schemas.openxmlformats.org/officeDocument/2006/relationships/tags" Target="../tags/tag755.xml" /><Relationship Id="rId20" Type="http://schemas.openxmlformats.org/officeDocument/2006/relationships/tags" Target="../tags/tag773.xml" /><Relationship Id="rId21" Type="http://schemas.openxmlformats.org/officeDocument/2006/relationships/tags" Target="../tags/tag774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4.xml" /><Relationship Id="rId11" Type="http://schemas.openxmlformats.org/officeDocument/2006/relationships/tags" Target="../tags/tag815.xml" /><Relationship Id="rId12" Type="http://schemas.openxmlformats.org/officeDocument/2006/relationships/tags" Target="../tags/tag816.xml" /><Relationship Id="rId13" Type="http://schemas.openxmlformats.org/officeDocument/2006/relationships/tags" Target="../tags/tag817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6.xml" /><Relationship Id="rId11" Type="http://schemas.openxmlformats.org/officeDocument/2006/relationships/tags" Target="../tags/tag827.xml" /><Relationship Id="rId12" Type="http://schemas.openxmlformats.org/officeDocument/2006/relationships/tags" Target="../tags/tag828.xml" /><Relationship Id="rId13" Type="http://schemas.openxmlformats.org/officeDocument/2006/relationships/tags" Target="../tags/tag829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Relationship Id="rId6" Type="http://schemas.openxmlformats.org/officeDocument/2006/relationships/tags" Target="../tags/tag822.xml" /><Relationship Id="rId7" Type="http://schemas.openxmlformats.org/officeDocument/2006/relationships/tags" Target="../tags/tag823.xml" /><Relationship Id="rId8" Type="http://schemas.openxmlformats.org/officeDocument/2006/relationships/tags" Target="../tags/tag824.xml" /><Relationship Id="rId9" Type="http://schemas.openxmlformats.org/officeDocument/2006/relationships/tags" Target="../tags/tag8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210310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制定符合公司实际情况的工作方案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了解公司实际情况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制定工作方案的原则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制定工作方案的步骤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制定工作方案的注意事项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制定工作方案的优化建议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了解公司实际情况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分析公司经营状况</a:t>
            </a:r>
            <a:endParaRPr lang="zh-CN" altLang="en-US"/>
          </a:p>
        </p:txBody>
      </p:sp>
      <p:sp>
        <p:nvSpPr>
          <p:cNvPr id="10510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组织结构：分析公司的组织架构、部门设置、人员配置等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财务状况：分析公司的盈利能力、偿债能力、运营能力等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市场状况：了解公司的市场份额、竞争对手、市场趋势等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企业文化：了解公司的价值观、企业精神、员工士气等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了解公司组织架构</a:t>
            </a:r>
            <a:endParaRPr lang="zh-CN" altLang="en-US"/>
          </a:p>
        </p:txBody>
      </p:sp>
      <p:sp>
        <p:nvSpPr>
          <p:cNvPr id="1051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员工职位：明确员工在公司中的职位和角色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决策流程：了解公司决策流程和权限分配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组织架构图：展示公司各部门及其职责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3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部门职责：详细介绍各部门的主要职责和任务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掌握公司资源状况</a:t>
            </a:r>
            <a:endParaRPr lang="zh-CN" altLang="en-US"/>
          </a:p>
        </p:txBody>
      </p:sp>
      <p:sp>
        <p:nvSpPr>
          <p:cNvPr id="10516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人力资源：员工数量、技能水平、岗位分布等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物质资源：公司设备、设施、原材料等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信息资源：公司内部信息、市场信息、竞争对手信息等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财务资源：公司收入、支出、利润等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明确公司目标与战略</a:t>
            </a:r>
            <a:endParaRPr lang="zh-CN" altLang="en-US"/>
          </a:p>
        </p:txBody>
      </p:sp>
      <p:sp>
        <p:nvSpPr>
          <p:cNvPr id="10519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公司战略：制定实现公司愿景和使命的战略规划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公司文化：塑造公司的核心价值观和行为规范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公司愿景：明确公司的长远目标和发展方向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公司使命：阐述公司的核心业务和价值主张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制定工作方案的原则</a:t>
            </a:r>
            <a:endParaRPr lang="zh-CN" altLang="en-US"/>
          </a:p>
        </p:txBody>
      </p:sp>
      <p:sp>
        <p:nvSpPr>
          <p:cNvPr id="10522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目标明确</a:t>
            </a:r>
            <a:endParaRPr lang="zh-CN" altLang="en-US"/>
          </a:p>
        </p:txBody>
      </p:sp>
      <p:sp>
        <p:nvSpPr>
          <p:cNvPr id="10527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明确工作重点：确定工作方案需要重点关注和突破的关键点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明确工作方法：确定工作方案采取的具体方法和步骤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明确工作目标：确定工作方案要达到的具体目标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明确工作范围：确定工作方案涉及的领域和范围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切合实际</a:t>
            </a:r>
            <a:endParaRPr lang="zh-CN" altLang="en-US"/>
          </a:p>
        </p:txBody>
      </p:sp>
      <p:sp>
        <p:nvSpPr>
          <p:cNvPr id="10530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明确目标：制定工作方案时，首先要明确目标，确保方案与公司实际情况相符。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深入了解：在制定工作方案前，需要深入了解公司的实际情况，包括公司的业务、资源、人员等。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考虑可行性：在制定工作方案时，要考虑方案的可行性，确保方案能够顺利实施。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持续优化：在实施工作方案的过程中，要持续优化方案，使其更符合公司的实际情况。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注重执行</a:t>
            </a:r>
            <a:endParaRPr lang="zh-CN" altLang="en-US"/>
          </a:p>
        </p:txBody>
      </p:sp>
      <p:sp>
        <p:nvSpPr>
          <p:cNvPr id="105333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明确目标：制定工作方案时，需要明确目标，以便在执行过程中能够更好地衡量工作成果。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3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3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具体可行：制定的工作方案需要具体可行，以便在执行过程中能够更好地操作和实施。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注重细节：制定的工作方案需要注重细节，以便在执行过程中能够更好地发现和解决问题。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持续改进：制定的工作方案需要持续改进，以便在执行过程中能够更好地适应变化和提升工作效率。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灵活调整</a:t>
            </a:r>
            <a:endParaRPr lang="zh-CN" altLang="en-US"/>
          </a:p>
        </p:txBody>
      </p:sp>
      <p:sp>
        <p:nvSpPr>
          <p:cNvPr id="10536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6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6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保持开放心态，积极接受新信息和反馈，及时调整方案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注重团队合作，鼓励员工提出建议和意见，共同改进方案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根据公司实际情况，灵活调整工作计划和目标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6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考虑各种可能性，制定多种方案，以便应对不同情况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制定工作方案的步骤</a:t>
            </a:r>
            <a:endParaRPr lang="zh-CN" altLang="en-US"/>
          </a:p>
        </p:txBody>
      </p:sp>
      <p:sp>
        <p:nvSpPr>
          <p:cNvPr id="10539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确定工作目标</a:t>
            </a:r>
            <a:endParaRPr lang="zh-CN" altLang="en-US"/>
          </a:p>
        </p:txBody>
      </p:sp>
      <p:sp>
        <p:nvSpPr>
          <p:cNvPr id="10544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明确公司战略目标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分析公司现状和资源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确定工作目标与公司战略目标的关系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制定具体可行的工作目标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https://d.book118.com/768032103107006027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制定符合公司实际情况的工作方案</vt:lpstr>
      <vt:lpstr>目录</vt:lpstr>
      <vt:lpstr>了解公司实际情况</vt:lpstr>
      <vt:lpstr>分析公司经营状况</vt:lpstr>
      <vt:lpstr>了解公司组织架构</vt:lpstr>
      <vt:lpstr>掌握公司资源状况</vt:lpstr>
      <vt:lpstr>明确公司目标与战略</vt:lpstr>
      <vt:lpstr>制定工作方案的原则</vt:lpstr>
      <vt:lpstr>目标明确</vt:lpstr>
      <vt:lpstr>切合实际</vt:lpstr>
      <vt:lpstr>注重执行</vt:lpstr>
      <vt:lpstr>灵活调整</vt:lpstr>
      <vt:lpstr>制定工作方案的步骤</vt:lpstr>
      <vt:lpstr>确定工作目标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2024-09-05T16:48:03.472</cp:lastPrinted>
  <dcterms:created xsi:type="dcterms:W3CDTF">2024-09-05T08:48:03Z</dcterms:created>
  <dcterms:modified xsi:type="dcterms:W3CDTF">2024-09-05T08:48:06Z</dcterms:modified>
</cp:coreProperties>
</file>