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AB3E0-D440-4F31-AC00-71DEFED12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08799-335F-4AF2-B598-BA1D399DA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C1C89-5909-434C-BB00-48D7294A6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B7981-2619-406A-9B17-98A68C323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534C85-CFDE-4730-BFAB-6BDF5FF20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DC83F2-CF42-4F4B-9045-A1E2941C3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D4F53B-F2DE-47FF-8283-127E22A42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AF885-65C1-4921-8531-28F474D70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728BA-A499-4C25-9AB9-DF96B1D8B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C7A02-75EF-41BF-87E9-4C313CDE7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9202D-7EFA-4925-B5B9-65E9BD8C5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330450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肩关节自我护理操作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肩关节自我护理的重要性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肩关节自我护理的基本操作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肩关节的日常保养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肩关节的常见问题及应对方法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肩关节自我护理的注意事项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肩关节自我护理的重要性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定期进行肩部运动可以促进肩部血液循环，预防肩部疼痛。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定期进行肩部运动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保持正确的姿势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324" b="73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583" r="2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长时间保持正确的姿势可以减轻肩部压力，预防肩部疼痛。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过重的体重会增加肩部负担，容易引起肩部疼痛，控制体重可以有效预防肩部疼痛。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预防肩部疼痛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49" b="4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029" b="290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保持肩部活动能力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定期进行肩部运动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定期进行肩部运动可以保持肩部活动能力，预防肩部僵硬。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避免长时间保持同一姿势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长时间保持同一姿势会导致肩部僵硬，因此应尽量避免。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适当休息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适当休息可以缓解肩部疲劳，保持肩部活动能力。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通过自我护理操作，可以有效减轻肩部疼痛，提高生活质量。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9287" b="1928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保持良好的肩部状态，可以增强个人自信，更好地面对生活和工作。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减轻肩部疼痛，保持肩部活动能力，可以提高工作效率，更好地实现个人价值。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肩关节自我护理的基本操作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缓解肩部肌肉紧张，增加肩关节活动范围，预防肩部疼痛和僵硬。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站立或坐位，将双手举过头顶，向左右两侧轻轻摆动，或者用对侧手缓慢将肩部尽量向对侧拉伸。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拉伸动作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250" b="16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避免过度拉伸，如有疼痛或不适，立即停止。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肩部拉伸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训练动作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使用哑铃进行侧平举、前平举、俯身侧平举等动作，或者利用弹力带进行肩部抗阻训练。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增强肩部肌肉力量，提高肩关节稳定性，预防肩部损伤。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选择适合自己能力的重量和阻力，避免过度训练和受伤。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肩部力量训练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提高肩关节稳定性，增强肩部肌肉协调性和平衡性，预防肩部脱位和损伤。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训练目的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进行肩部稳定性练习，如瑜伽中的“山式”、“狮子式”等，或者利用平衡球进行稳定性训练。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训练动作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保持呼吸顺畅，避免憋气和过度用力，如有不适，立即停止。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肩部稳定性训练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肩关节的日常保养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https://d.book118.com/768033045032006033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2024-09-11T02:38:27.078</cp:lastPrinted>
  <dcterms:created xsi:type="dcterms:W3CDTF">2024-09-10T18:38:27Z</dcterms:created>
  <dcterms:modified xsi:type="dcterms:W3CDTF">2024-09-10T18:38:29Z</dcterms:modified>
</cp:coreProperties>
</file>