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57F7B-4470-4BA8-9453-0458E78D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F23C0-168C-492A-95EA-139F029E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B00C7-329B-4137-9E75-DAA5374B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381CE-466A-411B-9459-698E758E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42ED2-B9A4-4590-B220-6CA53C27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607BB-872B-4C42-A5DF-3A6ABF68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46805-4048-4622-BA62-5A7A2379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14149-4255-4E2F-84E8-4D79CD87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FBDD1-1C61-490B-8DBA-55553F942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73DAB-D485-4540-B5B1-1C10AA862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9ECD5-72DA-4FCC-87AB-437D988D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501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公司年度营销渠道拓展总结报告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营销渠道拓展策略及实施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营销渠道拓展过程中遇到的问题及解决方案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营销渠道拓展经验总结与分享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分析当前市场环境和竞争态势，提出针对性的营销策略和建议。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促进公司内部各部门之间的沟通和协作，共同推动公司营销事业的发展。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113" r="1311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回顾过去一年的营销渠道拓展情况，总结经验教训，为未来的营销工作提供参考。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过去一年的营销渠道拓展工作。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包括线上和线下营销渠道的拓展情况、投入与产出分析、竞争对手分析、客户反馈等方面。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市场部、销售部、产品部等相关部门。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营销渠道拓展策略及实施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通过深入的市场调研，了解目标客户的需求、竞争对手的营销策略以及市场趋势，为制定营销策略提供数据支持。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根据市场调研结果，明确公司的目标市场定位，包括目标客户群体、市场细分、产品差异化等。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基于目标市场定位，制定相应的营销策略，包括产品策略、价格策略、渠道策略和促销策略。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利用互联网和社交媒体等线上平台，开展品牌推广、产品销售和客户服务等活动，如官方网站、电商平台、社交媒体账号等。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通过实体店面、代理商、经销商等线下渠道，拓展产品的销售和服务网络，提高品牌知名度和市场占有率。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与相关行业的合作伙伴建立良好的合作关系，实现资源共享和互利共赢，如与供应商、销售商、广告代理商等的合作。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定期为营销团队提供培训和发展机会，提高其专业素养和综合能力，促进团队成员的成长和进步。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根据营销策略和渠道选择，组建具备专业知识和技能的营销团队，包括市场策划、销售、客户服务等人员。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打造积极向上、团结协作的营销团队文化，激发团队成员的工作热情和创造力，提高团队的凝聚力和执行力。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8149" r="2814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营销团队组建和培训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根据营销策略和市场需求，策划并执行各类营销活动，如产品发布会、促销活动、市场调研等。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对营销活动的执行效果进行数据监测和分析，及时调整活动方案和优化营销策略，提高营销效果和投资回报率。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建立完善的客户关系管理系统，及时了解客户需求和反馈，提供个性化的产品和服务解决方案，提高客户满意度和忠诚度。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通过多渠道营销策略，公司成功吸引了大量新客户，新增客户数量较去年同期增长了30%。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新增客户数量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新客户的质量也得到了显著提升，其中高价值客户的比例增加了20%，为公司的长期发展奠定了坚实基础。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新增客户数量及质量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随着营销渠道的拓展和客户数量的增加，公司的销售额实现了显著增长，较去年同期提升了25%。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公司不仅通过传统销售渠道实现了增长，还成功开拓了线上销售渠道，实现了线上线下融合发展。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销售额提升情况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销售渠道多样化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品牌曝光度增加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通过广告投放、社交媒体推广等多种方式，公司的品牌曝光度得到了大幅提升，品牌知名度较去年提高了15%。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口碑传播效果显著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优质的产品和服务赢得了客户的认可和好评，口碑传播成为品牌知名度提升的重要途径。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品牌知名度提高程度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https://d.book118.com/768035010036006034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2024-09-12T14:12:44.847</cp:lastPrinted>
  <dcterms:created xsi:type="dcterms:W3CDTF">2024-09-12T06:12:44Z</dcterms:created>
  <dcterms:modified xsi:type="dcterms:W3CDTF">2024-09-12T06:12:47Z</dcterms:modified>
</cp:coreProperties>
</file>