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34B7C-DEF4-4091-AE4C-13F0E4951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DBDBA-696D-41B1-B5AB-94E576512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9136D-CEAC-449A-9124-6BD56C51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FF409-1C37-413F-B452-09406ED59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9F440C-3E1B-4C56-8A7B-7C64E2324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FAEE04-0814-4D75-B1B6-3BFBBB53C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6A8306-A21C-4EED-8488-79F2F5E1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CFA9F-A18E-42E2-B068-2EC67E690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DE15DC-4929-43B4-B622-06A95BA85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E9809-EDC7-4A8C-A4F1-A28D1FE89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2F0B8-EC25-4159-93DA-418501135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5027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工程图标注和符号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工程图简介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工程图标注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工程符号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工程图绘制方法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工程图实例解析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工程图简介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24" r="274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它通常包括各种类型的线条、标记、符号和注释，用于表示物体的形状、尺寸、相对位置和各种特征。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工程图是一种用于描述物体或系统详细信息的图形表示形式。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工程图是工程设计和制造过程中不可或缺的工具，它使得设计者能够以直观和精确的方式表达他们的设计意图。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对于制造者来说，工程图提供了明确、详细的指导，使得他们可以根据图纸制造出符合设计要求的物品。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二维的工程图，通常用于表示物体的平面布局和相对位置。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三维的工程图，用于表示物体的立体结构和尺寸。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剖面图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一种特殊的工程图，通过切割物体的一部分来显示物体的内部结构和特征。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轴测图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一种具有透视效果的工程图，用于表示物体的三维形状和尺寸。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工程图标注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用于标注长度、宽度和高度等线性尺寸，包括总长、分段长度、孔径等。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线性尺寸标注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用于标注两直线之间的夹角或弧线的中心角，以度数或弧度为单位。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角度标注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009" b="900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用于标注圆弧的半径或直径，通常在圆弧或圆中心位置进行标注。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半径和直径标注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尺寸标注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文字说明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用于标注图形中的文字说明，如名称、材料、规格等。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引出文字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在图形中引出文字说明，通常在需要详细说明的位置添加引出线指向文字说明。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对图形中的特定部分进行简要说明或解释，通常以小字形式标注在图形旁边。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文字标注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530" b="165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符号标注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几何符号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用于标注几何形状，如平行、垂直、相切等。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定位符号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用于标注位置关系，如中心、对称、基面等。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方向符号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用于标注方向，如箭头表示方向或旋转方向。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工程符号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https://d.book118.com/768035027005006030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2024-09-06T04:18:12.872</cp:lastPrinted>
  <dcterms:created xsi:type="dcterms:W3CDTF">2024-09-05T20:18:12Z</dcterms:created>
  <dcterms:modified xsi:type="dcterms:W3CDTF">2024-09-05T20:18:14Z</dcterms:modified>
</cp:coreProperties>
</file>