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D23D0-27AC-499B-93F1-E15499F60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00CBF-59C1-4AE4-AB31-0E46ED156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66710-4DA9-4199-A818-853D2A858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95DC4-EB56-48FF-BAAE-190AE7E93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D9F109-D078-413D-B2F6-4083306D4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A4F416-F476-4611-BCC8-BB866E392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4B68A-0FD2-4EB7-B821-F63F9805D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9AA4C-D9BF-4BC1-A457-18B51B86D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0798B5-5BD3-4F21-8761-E8BF0DDFE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40BE0-D619-40CC-8C39-E4C07F04C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9975D1-A7DA-487B-BAB9-9C958E718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35060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机动车驾驶教练员二级(技师)一级(高级技师)课件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机动车驾驶教练员职业概述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机动车基础知识与技能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驾驶技能提升与教学方法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安全行车意识培养与教育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学员心理辅导与沟通技巧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现代科技在机动车培训中的应用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机动车驾驶教练员职业概述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59" r="336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机动车驾驶教练员是指专业从事机动车驾驶技能传授、指导和评估的人员。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专业性、技能性、服务性、责任性。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一般分为初级、中级、高级、技师和高级技师五个等级。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各级别教练员需满足相应的年龄、驾龄、安全驾驶记录、教学经验和知识水平等要求，逐级晋升。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教练员等级划分及要求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等级要求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等级划分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遵守交通法规，尊重学员，文明教学，廉洁从教，以身作则。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具备丰富的驾驶经验和教学技能，良好的沟通能力和组织协调能力，以及不断学习和创新的精神。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教练员职业道德与素养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机动车基础知识与技能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汽车总体构造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包括发动机、底盘、车身和电气设备四大部分。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发动机工作原理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详细解析四冲程汽油机和柴油机的工作原理，以及发动机的润滑、冷却、供油、点火等系统。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底盘构造及工作原理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深入讲解传动系、行驶系、转向系和制动系的结构与工作原理。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汽车构造及工作原理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包括出车前、行车中和收车后的检查与维护。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汽车日常维护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按照汽车行驶里程和时间，进行定期更换机油、机滤、空滤等保养项目。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针对不同季节的气候特点，进行相应的汽车保养措施，如冬季更换防冻液、夏季检查空调系统等。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季节性保养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汽车维护与保养常识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发动机常见故障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底盘常见故障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电气设备常见故障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诊断与排除方法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常见故障诊断与排除方法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如启动困难、功率不足、油耗增加等故障的诊断与排除方法。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如行驶跑偏、制动失灵、转向沉重等故障的诊断与排除方法。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教授学员如何运用专业工具和设备，进行故障的诊断与排除，培养学员独立解决问题的能力。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如蓄电池亏电、灯光不亮、空调不制冷等故障的诊断与排除方法。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驾驶技能提升与教学方法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指导学员提高驾驶技能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通过讲解、示范和模拟驾驶等方式，指导学员掌握正确的驾驶操作方法和技巧，提高学员的驾驶技能水平。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评估学员的驾驶技能水平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通过观察学员的驾驶操作、反应速度和交通规则遵守情况，对学员的驾驶技能进行全面评估。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制定个性化教学计划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根据学员的评估结果，制定针对性的教学计划，明确教学目标和教学内容。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学员驾驶技能评估与指导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恶劣天气条件下的驾驶技巧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介绍在雾、霾、暴雨等恶劣天气条件下的驾驶技巧，如开启雾灯、保持安全车距、减速慢行等。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培训学员在紧急情况下的应对措施，如刹车失灵、爆胎、车辆自燃等，提高学员的应急处理能力。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特殊道路驾驶技巧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讲解如何在山区、雨雪等特殊道路条件下安全驾驶，包括如何控制车速、保持车距、正确使用灯光等。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特殊道路和恶劣天气条件下的驾驶技巧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https://d.book118.com/768035060013006033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2024-09-10T20:49:44.644</cp:lastPrinted>
  <dcterms:created xsi:type="dcterms:W3CDTF">2024-09-10T12:49:44Z</dcterms:created>
  <dcterms:modified xsi:type="dcterms:W3CDTF">2024-09-10T12:49:46Z</dcterms:modified>
</cp:coreProperties>
</file>