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D4B0A-3AD1-4ED3-B201-C9672F98D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F6CE6-62D5-46C0-9D08-C07E74922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A9D3D-0932-4538-8173-46988039F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8A4EF-1C14-4E15-B06F-77A30782A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536B99-76AE-4EC5-AA14-55D8E871F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544DD-AB94-46F9-A0AD-CD21B4728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6AB8F3-4095-492E-81EB-6D716B172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59354-9FDE-41B7-9049-B321E3AE3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4A95E-9BCB-4AA0-8B04-2C4A845A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FA140-0DAA-4AA4-AC27-57FFF29C6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9BC4D-86D8-4BD3-8B79-4B011B18E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35124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项目采购管理与货物采购概述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货物采购概述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项目采购与货物采购关系分析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项目采购管理关键成功因素探讨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货物采购管理关键成功因素探讨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项目采购管理与货物采购实践案例分析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项目采购重要性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确保项目所需资源的及时供应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优化资源配置，提升项目整体竞争力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降低项目成本，提高项目效益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项目采购定义：项目采购是指为达到项目范围而从执行组织外部获取货物、服务或成果的过程。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项目采购定义与重要性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项目采购流程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采购计划编制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询价计划编制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项目采购流程与策略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询价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项目采购流程与策略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项目采购流程与策略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合同收尾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项目采购策略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集中采购策略：适用于大型企业或集团，通过集中采购降低采购成本，提高采购效率。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适用于中小型企业或项目，根据项目需求灵活选择供应商，缩短采购周期。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与供应商建立长期合作关系，确保资源的稳定供应和价格的合理性。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项目采购流程与策略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框架协议采购策略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分散采购策略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项目采购风险识别与应对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市场变化风险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市场价格波动、供应商竞争等可能导致采购成本增加。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供应商风险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供应商能力不足、交货延迟、质量问题等可能影响项目进度和质量。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合同条款不明确、合同变更等可能引发纠纷和损失。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市场变化风险应对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建立市场动态监测机制，及时调整采购策略和价格。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52" r="22552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项目采购风险识别与应对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344" r="27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供应商风险应对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加强供应商评估和选择，建立供应商绩效评价体系，确保供应商的稳定性和可靠性。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合同风险应对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完善合同条款，明确双方权责利，建立合同变更管理机制，及时处理合同纠纷。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项目采购风险识别与应对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货物采购概述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货物采购是指企业或个人为了满足生产、经营或消费需求，通过市场购买所需物品的活动。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货物采购定义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按照采购目的可分为生产性采购和消费性采购；按照采购方式可分为招标采购、询价采购、竞争性谈判采购等。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货物采购分类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货物采购定义与分类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货物采购流程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需求分析、市场调研、供应商选择、询价与报价、合同签订、交货与验收、付款与结算。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货物采购策略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集中采购策略、分散采购策略、混合采购策略；长期合作策略、短期交易策略；成本领先策略、质量优先策略等。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货物采购流程与策略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市场风险（价格波动、汇率变动等）、供应商风险（交货延迟、质量问题等）、合同风险（条款不明确、违约等）。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货物采购风险应对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建立风险评估机制，对供应商进行全面评估；签订合同前进行充分谈判，明确合同条款；采取多种采购方式以分散风险等。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货物采购风险识别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货物采购风险识别与应对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项目采购与货物采购关系分析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项目进度影响货物采购时间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项目采购需根据项目实施计划进行，对货物采购的时间节点有严格要求，以确保项目按计划推进。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项目预算限制货物采购成本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项目采购预算为货物采购设定了成本上限，要求货物采购在保证质量的前提下尽量降低成本。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项目需求决定货物采购类型和数量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项目采购计划明确所需物资的种类、规格和数量，直接影响货物采购的策略和具体实施。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项目采购对货物采购的影响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https://d.book118.com/768035124004006042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2024-09-20T23:22:04.923</cp:lastPrinted>
  <dcterms:created xsi:type="dcterms:W3CDTF">2024-09-20T15:22:04Z</dcterms:created>
  <dcterms:modified xsi:type="dcterms:W3CDTF">2024-09-20T15:22:07Z</dcterms:modified>
</cp:coreProperties>
</file>