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9E5095-774A-43EA-B358-8B6B671F69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5858A5-2170-4A3E-B97C-1BDF6C2DD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F73F46-BC49-4AC3-A562-5AD778924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F6B693-6E5D-40A0-8057-77A9B54073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E0197A-46C8-49BC-99D2-D5655287B1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1A6FFBB-7300-4EEE-A254-DB5202AA33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2213CCB-44EC-428F-806C-1FD4E3101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CC1046-A336-45F9-AFA4-C1732ADAA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9021AE-22D7-4E53-9992-8AC380CCE9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D06474-AFDB-430B-9147-57867210EA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6FFB57-1DBC-444C-96B3-1A7CA722B5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803607112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安全管理制度的法律法规与遵从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安全生产法律法规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企业安全管理制度的制定与实施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安全管理制度的培训与宣传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安全管理制度的案例分析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安全管理制度的发展趋势与展望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安全管理制度概述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949" r="2194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安全管理制度是企业为了保障员工人身安全和财产安全，依据国家法律法规和相关标准，结合企业实际情况而制定的规章制度。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安全管理制度能够有效地减少企业安全事故的发生，保障员工的生命财产安全，提高企业的生产效率和经济效益。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安全管理制度的定义与重要性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企业制定安全管理制度必须符合国家法律法规的规定，如《安全生产法》、《职业病防治法》等。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国家法律法规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地方规定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企业应遵循相关行业的安全标准，如机械制造行业的安全标准、建筑行业的安全标准等。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企业还需遵守地方政府的安全管理规定，确保安全管理制度符合地方要求。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安全管理制度的法律法规基础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企业在制定安全管理制度时应充分考虑国家法律法规、行业标准和地方规定的要求，同时结合企业实际情况，制定出切实可行的安全管理制度。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企业应定期对员工进行安全管理制度的培训和宣传，确保员工了解并遵守相关规定。同时，企业应加强监督检查，对违反安全管理制度的行为进行严肃处理。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安全管理制度的制定与实施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安全生产法律法规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636" b="863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19" b="5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486" b="1248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安全生产法概述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规定了企业安全生产的基本要求，明确了企业、政府和员工在安全生产中的责任和义务。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安全生产法的主要内容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包括安全生产管理体制、安全生产责任制、安全技术措施、应急救援预案、事故调查处理等。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安全生产法的实施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要求企业制定安全生产规章制度，开展安全教育培训，进行安全检查和隐患排查，确保生产安全。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劳动合同法概述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规范了劳动合同的签订、变更、解除和终止等行为，保障劳动者的合法权益。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劳动法与劳动合同法的实施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要求企业与员工签订合法有效的劳动合同，遵守劳动法规定，保障员工的合法权益。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劳动法概述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规定了劳动者和用人单位的权利和义务，保障劳动者的合法权益。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劳动法与劳动合同法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相关法律法规的实施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要求企业遵守相关法律法规，建立健全消防和建筑安全管理机制，确保生产安全。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消防法概述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规定了消防安全管理的原则、制度和措施，保障公民的生命财产安全。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建筑法概述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规范了建筑市场行为，确保建筑工程质量和安全。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消防法与建筑法等相关法律法规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主要安全生产标准与规范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包括各类设备的安全操作规程、危险化学品管理规定、职业病防治规范等。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安全生产标准与规范的实施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要求企业按照标准与规范要求，加强安全管理，提高安全生产水平。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安全生产标准概述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规定了企业安全生产的技术要求和管理规范，是保障生产安全的重要依据。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97" r="1619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安全生产标准与规范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企业安全管理制度的制定与实施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8" r="276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合法性、科学性、系统性、规范性、可操作性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调研与评估、规划与设计、制定与发布、培训与宣传、执行与监督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企业安全管理制度的制定原则与程序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程序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明确责任分工、建立执行机制、加强宣传教育、强化培训考核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定期检查评估、及时纠正整改、严肃责任追究、加强信息反馈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企业安全管理制度的实施与监督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https://d.book118.com/768036071127006037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2024-09-17T21:33:17.031</cp:lastPrinted>
  <dcterms:created xsi:type="dcterms:W3CDTF">2024-09-17T13:33:17Z</dcterms:created>
  <dcterms:modified xsi:type="dcterms:W3CDTF">2024-09-17T13:33:19Z</dcterms:modified>
</cp:coreProperties>
</file>