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23318FB-A056-4078-B5CC-876D621030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BBAB71-9EB3-4EA2-B0C0-296DFB0F64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485606E-A8F0-45B9-938C-8271233345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ACF7B1E-B52C-4609-A1BB-214A383DC2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A00801E-A738-4507-B00C-E74FCE42979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E9A7BD-D2E3-4C4E-B632-CB1DB58744B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6AE1545-26E6-4048-93C2-06646E91545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0209C7-887B-4CBA-86DB-6DDDF95358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F75D3A-ABB6-4759-B9B1-3678337999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FCAB8A-F16C-439F-B3DD-4095722E50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610C92-1DEB-4533-BA04-9D2240C51B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8040041115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老年人跌倒后心理障碍及其影响因素的</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汇报人：</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2024-01-07</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331168"/>
            <a:ext cx="515576" cy="439821"/>
            <a:chOff x="454963" y="331168"/>
            <a:chExt cx="515576" cy="439821"/>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老年人跌倒后的心理障碍</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影响因素</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对策和建议</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研究展望</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srcRect t="5421" b="5421"/>
          <a:stretch>
            <a:fillRect/>
          </a:stretch>
        </p:blipFill>
        <p:spPr>
          <a:xfrm>
            <a:off x="3909691" y="1250241"/>
            <a:ext cx="7848600" cy="5248275"/>
          </a:xfrm>
          <a:prstGeom prst="rect">
            <a:avLst/>
          </a:prstGeom>
        </p:spPr>
      </p:pic>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a:t>
              </a:r>
            </a:p>
          </p:txBody>
        </p:sp>
      </p:grpSp>
      <p:sp>
        <p:nvSpPr>
          <p:cNvPr id="27" name="AutoShape 27"/>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老年人是跌倒事故的高发人群，跌倒后容易引发心理障碍，如恐惧、焦虑、抑郁等。</a:t>
            </a:r>
            <a:endParaRPr lang="en-US" sz="1100"/>
          </a:p>
        </p:txBody>
      </p:sp>
      <p:sp>
        <p:nvSpPr>
          <p:cNvPr id="29" name="AutoShape 29"/>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这些心理障碍会影响老年人的生活质量和社会参与度，因此需要关注和研究。</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alphaModFix amt="70000"/>
          </a:blip>
          <a:srcRect l="1625" r="1625"/>
          <a:stretch>
            <a:fillRect/>
          </a:stretch>
        </p:blipFill>
        <p:spPr>
          <a:xfrm>
            <a:off x="939482" y="1415327"/>
            <a:ext cx="4843295" cy="4843295"/>
          </a:xfrm>
          <a:prstGeom prst="roundRect">
            <a:avLst/>
          </a:prstGeom>
        </p:spPr>
      </p:pic>
      <p:sp>
        <p:nvSpPr>
          <p:cNvPr id="5" name="TextBox 5"/>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研究老年人跌倒后心理障碍及其影响因素有助于深入了解老年人的心理需求和问题，为制定针对性的干预措施提供科学依据。</a:t>
            </a:r>
          </a:p>
        </p:txBody>
      </p:sp>
      <p:sp>
        <p:nvSpPr>
          <p:cNvPr id="6" name="TextBox 6"/>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通过研究，可以发现潜在的风险因素，预防和减少老年人跌倒后心理障碍的发生，提高老年人的生活质量和社会福祉。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老年人跌倒后的心理障碍</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跌倒后，老年人可能会对再次跌倒产生强烈的恐惧感，这种恐惧可能导致他们限制自己的活动范围和日常功能。</a:t>
            </a:r>
          </a:p>
        </p:txBody>
      </p:sp>
      <p:sp>
        <p:nvSpPr>
          <p:cNvPr id="6" name="TextBox 6"/>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老年人跌倒后，由于担心再次跌倒，可能会减少户外活动和社交互动，导致生活质量下降。这种恐惧可能会持续数月甚至数年，对老年人的身心健康产生负面影响。</a:t>
            </a:r>
          </a:p>
        </p:txBody>
      </p: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3">
            <a:alphaModFix amt="70000"/>
          </a:blip>
          <a:srcRect l="20281" r="20281"/>
          <a:stretch>
            <a:fillRect/>
          </a:stretch>
        </p:blipFill>
        <p:spPr>
          <a:xfrm>
            <a:off x="7803289" y="1299241"/>
            <a:ext cx="3679824" cy="4906431"/>
          </a:xfrm>
          <a:prstGeom prst="rect">
            <a:avLst/>
          </a:prstGeom>
        </p:spPr>
      </p:pic>
      <p:sp>
        <p:nvSpPr>
          <p:cNvPr id="13" name="AutoShape 13"/>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恐惧跌倒</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alphaModFix/>
          </a:blip>
          <a:srcRect l="24281" r="24281"/>
          <a:stretch>
            <a:fillRect/>
          </a:stretch>
        </p:blipFill>
        <p:spPr>
          <a:xfrm>
            <a:off x="740688" y="1168478"/>
            <a:ext cx="3679824" cy="4906431"/>
          </a:xfrm>
          <a:prstGeom prst="parallelogram">
            <a:avLst/>
          </a:prstGeom>
        </p:spPr>
      </p:pic>
      <p:sp>
        <p:nvSpPr>
          <p:cNvPr id="7" name="AutoShape 7"/>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5" name="TextBox 15"/>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老年人跌倒后，可能会感到自己失去独立性和自信心，导致自尊心受损。</a:t>
            </a:r>
          </a:p>
        </p:txBody>
      </p:sp>
      <p:sp>
        <p:nvSpPr>
          <p:cNvPr id="16" name="TextBox 16"/>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7" name="TextBox 17"/>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跌倒对于老年人的自尊心是一个打击，他们可能会觉得自己成了家庭的负担，失去了自己曾经享有的独立和自主。这种心理障碍可能导致他们对自己的能力产生怀疑，进一步限制他们的活动和社交。</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自尊心受损</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5" name="AutoShape 5"/>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9" name="TextBox 9"/>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老年人跌倒后，可能会出现焦虑和抑郁等情绪问题，这些情绪问题可能会影响他们的康复和生活质量。</a:t>
            </a:r>
          </a:p>
        </p:txBody>
      </p:sp>
      <p:sp>
        <p:nvSpPr>
          <p:cNvPr id="10" name="TextBox 10"/>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1" name="TextBox 11"/>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跌倒后，老年人可能会担心自己的健康状况和未来的生活能力，这种担忧可能引发焦虑和抑郁情绪。这些情绪问题可能导致他们缺乏积极的心态去面对康复过程，影响身体的恢复和生活质量。</a:t>
            </a:r>
          </a:p>
        </p:txBody>
      </p:sp>
      <p:sp>
        <p:nvSpPr>
          <p:cNvPr id="12" name="AutoShape 12"/>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焦虑和抑郁情绪</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影响因素</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年龄越大，心理障碍越严重</a:t>
            </a:r>
          </a:p>
        </p:txBody>
      </p:sp>
      <p:sp>
        <p:nvSpPr>
          <p:cNvPr id="7" name="TextBox 7"/>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随着年龄的增长，老年人的身体机能逐渐衰退，对跌倒的恐惧和担忧也相应增加，导致心理障碍加重。</a:t>
            </a:r>
          </a:p>
        </p:txBody>
      </p:sp>
      <p:sp>
        <p:nvSpPr>
          <p:cNvPr id="8" name="TextBox 8"/>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年龄与恢复期长短关系密切</a:t>
            </a:r>
          </a:p>
        </p:txBody>
      </p:sp>
      <p:sp>
        <p:nvSpPr>
          <p:cNvPr id="9" name="TextBox 9"/>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年龄越大，恢复期越长，老年人需要更多的时间来适应身体的变化和应对心理压力。</a:t>
            </a:r>
          </a:p>
        </p:txBody>
      </p:sp>
      <p:sp>
        <p:nvSpPr>
          <p:cNvPr id="10" name="Freeform 10"/>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年龄因素</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https://d.book118.com/768040041115006044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2024-09-25T00:50:30.368</cp:lastPrinted>
  <dcterms:created xsi:type="dcterms:W3CDTF">2024-09-24T16:50:30Z</dcterms:created>
  <dcterms:modified xsi:type="dcterms:W3CDTF">2024-09-24T16:50:32Z</dcterms:modified>
</cp:coreProperties>
</file>