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EA422-6BDB-4986-B341-0C45E2DE0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8993D-C6F7-4112-A88E-4AE7C2969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DCA2D-C870-42D8-A203-CA2BAEFB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E69D1-F634-4CD7-AA6E-A72F58CC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65358-3EB0-4A87-ADCB-949F0FF5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65895-A9D5-4AE5-8934-472B1452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6826C-D47E-43DF-8F43-3BE8C7C7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5C529-65CA-4ED5-8682-ACC6A07BF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8C178-DD2F-4948-B726-EEF313675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2201E-7B5E-425F-A0E9-99E52D5A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29327-4EF6-42DC-A54F-AD1AEDDAA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40043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产科病区新生儿查房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新生儿查房的内容和流程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新生儿常见疾病的识别和处理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新生儿护理和喂养指导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新生儿疫苗接种计划和注意事项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新生儿查房的案例分享和经验总结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评估新生儿的健康状况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通过查房，医生可以观察新生儿的生命体征、皮肤、脐带、喂养情况等，了解新生儿的健康状况，以便及时发现和处理任何异常情况。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新生儿查房也是医生向家长提供护理指导的好机会。医生可以向家长介绍正确的喂养方法、日常护理技巧和注意事项，帮助家长更好地照顾宝宝。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促进新生儿健康成长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通过定期的新生儿查房，医生可以及时发现并解决新生儿生长过程中可能遇到的问题，如黄疸、脐带感染等，从而促进新生儿的健康成长。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提高新生儿生存率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通过及时发现和处理新生儿可能面临的健康问题，新生儿查房有助于提高新生儿的生存率。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新生儿查房是医生与家长沟通的重要时机。通过查房，医生可以向家长解释新生儿的健康状况和护理方法，增强家长对医生的信任感，促进医患关系的和谐发展。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新生儿查房有助于提高医疗质量。通过定期的查房，医生可以对新生儿的健康状况进行持续的监测和评估，不断完善治疗方案，提高医疗效果。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新生儿查房的内容和流程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评估新生儿的喂养量、喂养方式和时间安排，了解喂养是否充足，以及是否存在喂养不耐受或过敏等问题。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观察新生儿的排尿和排便次数、颜色及性状，了解排泄是否正常。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观察新生儿的动作、表情和哭声等行为表现，了解其舒适度和需求。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新生儿生命体征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检查新生儿的体温、心率、呼吸、血压等基本生命体征，确保新生儿处于正常生理状态。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检查新生儿的皮肤颜色、温度、湿度以及是否有皮疹、黄疸等异常表现。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评估新生儿的睡眠时间、睡眠质量以及睡眠姿势等，判断是否存在睡眠障碍或不良睡眠习惯。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查房前需准备好相关检查工具和记录表格，确保查房工作的顺利进行。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根据新生儿的具体情况，制定合理的查房时间和频率，确保对新生儿的健康状况进行及时监控。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查房时间安排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按照规定的顺序和内容进行查房，详细记录新生儿的各项指标和表现，发现问题及时处理。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查房结束后，及时将检查结果和意见反馈给家长，进行必要的沟通和指导，确保家长对新生儿的健康状况有充分了解。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新生儿常见疾病的识别和处理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持续约一周，程度较轻，不需要特殊处理。病理性黄疸则出现较早，程度重，持续时间长，可能伴有其他症状，需要医生及时诊断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https://d.book118.com/768040043036006035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2024-09-14T00:07:23.575</cp:lastPrinted>
  <dcterms:created xsi:type="dcterms:W3CDTF">2024-09-13T16:07:23Z</dcterms:created>
  <dcterms:modified xsi:type="dcterms:W3CDTF">2024-09-13T16:07:25Z</dcterms:modified>
</cp:coreProperties>
</file>