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D19888-F67B-4A1B-9701-244B69AC2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0E48B9-B96A-4A7C-84CF-1FD18DB53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D60290-C3C4-4BFE-A74D-7477B63B4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B00D2A-355D-4E33-B4C8-B135E5C41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C9EA9A-20FA-4A09-A832-359F4C739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A9A1BD-19FA-461B-9553-321C79073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3AEDFD-8E26-41CD-AE5F-A1A4EB542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BA09A2-05FB-417D-B83B-7F13A59AB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85014A-5574-45B6-B258-98C8DE92C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675F41-AD4D-4CB9-B430-A8A9D654A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46EDB-E9C2-4686-ABA6-5C3F33BBC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040104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97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口腔癌化疗护理查房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口腔癌化疗的护理要点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口腔癌化疗的常见副作用及处理方法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口腔癌化疗患者的营养与饮食护理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口腔癌化疗患者的心理护理与支持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口腔癌化疗护理的未来发展方向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口腔癌的定义与特点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口腔癌的定义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口腔癌是发生在口腔部位的恶性肿瘤，包括唇、舌、牙龈、腭等部位。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口腔癌的特点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口腔癌早期症状不明显，容易被忽视，晚期可能出现疼痛、溃疡、出血等症状。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口腔癌的病因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口腔癌的病因较为复杂，与长期吸烟、饮酒、口腔卫生不良、病毒感染等因素有关。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化疗在口腔癌治疗中的重要性</a:t>
              </a: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923925" y="514518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控制肿瘤生长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318250" y="3326131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化疗可以延长患者的生存期，提高治愈率，降低复发风险。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3670300" y="3625158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提高生存率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6318250" y="191780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辅助手术治疗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8927905" y="1448118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化疗可以缩小肿瘤，降低手术难度，提高手术成功率。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3402013" y="4962843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化疗药物可以有效抑制肿瘤细胞的生长和扩散，缩小肿瘤体积，缓解症状。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化疗药物通过干扰细胞分裂和DNA合成等过程，抑制肿瘤细胞的生长和繁殖。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根据给药途径和作用机制，化疗可以分为局部化疗和全身化疗。局部化疗是将药物直接作用于肿瘤部位，如口腔局部用药；全身化疗则是将药物通过静脉注射、口服等方式进入体内，作用于全身的肿瘤细胞。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化疗的原理与分类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口腔癌化疗的护理要点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化疗前护理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口腔癌患者在进行化疗前往往存在恐惧、焦虑等心理，护理人员应积极与患者沟通，提供心理支持，帮助患者树立信心。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口腔准备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化疗前应保持口腔清洁，对口腔进行全面检查，处理口腔疾病，如牙周炎、龋齿等。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指导患者保持良好的饮食习惯，避免刺激性食物和饮料，增加营养摄入，提高身体抵抗力。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密切观察患者的生命体征、口腔情况及全身反应，及时发现并处理异常情况。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833" b="16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833" r="15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口腔癌患者在化疗期间容易发生感染，应保持口腔清洁，遵医嘱使用抗生素和漱口水。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化疗期间患者可能出现口腔疼痛等症状，应评估疼痛程度，采取适当的止痛措施。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化疗期间护理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化疗后患者身体虚弱，需要加强营养支持，指导患者合理饮食，保证营养摄入。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083" r="1708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根据患者的具体情况，指导患者进行适当的康复训练，促进口腔功能恢复。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化疗后应定期进行复查，监测病情变化，及时发现并处理复发或转移的情况。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口腔癌化疗的常见副作用及处理方法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口腔黏膜炎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54963" y="1491980"/>
            <a:ext cx="7520622" cy="188738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口腔黏膜炎是口腔癌化疗中常见的副作用之一，表现为口腔黏膜红肿、疼痛、溃疡等症状。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4963" y="1041492"/>
            <a:ext cx="7537132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153723" y="4445298"/>
            <a:ext cx="7520622" cy="192682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黏膜炎的发生可能与化疗药物的毒性有关，也可能与口腔细菌或真菌感染有关。患者应保持口腔清洁，使用软毛牙刷和漱口水，避免刺激性食物和饮料。对于症状较轻的患者，可局部应用抗炎、止痛药进行治疗；对于症状较重的患者，可考虑全身使用抗生素和抗炎药物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37103" y="4014528"/>
            <a:ext cx="7537242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l="16022" r="16022"/>
          <a:stretch>
            <a:fillRect/>
          </a:stretch>
        </p:blipFill>
        <p:spPr>
          <a:xfrm>
            <a:off x="9048606" y="874695"/>
            <a:ext cx="2745885" cy="263993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l="2458" r="2458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500" r="2750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恶心呕吐是化疗常见的消化道副作用，可能导致脱水、电解质紊乱和营养不良。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患者在化疗前应避免饱腹，尽量选择清淡易消化的食物。在化疗期间，可以使用止吐药物来减轻恶心呕吐的症状。对于症状较重的患者，应密切监测其生命体征，及时补充水分和电解质，保证营养摄入。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恶心呕吐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骨髓抑制是指化疗药物对骨髓造血功能的抑制，可能导致贫血、感染和出血。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化疗期间应定期进行血常规检查，密切监测白细胞、红细胞和血小板计数。对于出现骨髓抑制的患者，应及时采取措施，如使用升白细胞药物、输血等，以维持正常的骨髓造血功能。同时，患者应加强营养摄入，增强身体免疫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骨髓抑制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https://d.book118.com/768040104011006050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2024-09-29T15:06:20.656</cp:lastPrinted>
  <dcterms:created xsi:type="dcterms:W3CDTF">2024-09-29T07:06:20Z</dcterms:created>
  <dcterms:modified xsi:type="dcterms:W3CDTF">2024-09-29T07:06:22Z</dcterms:modified>
</cp:coreProperties>
</file>