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1152C9-CD82-4C39-88FA-18E813BAD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EBB07-FFFC-455B-A301-667C3720C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4264E-48C4-4276-9DDA-D21947AB6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1A5D36-0CD1-4F35-8E03-334CE9291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835336-45AC-4A67-ACB3-4C71800C8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59ACF1-856B-4A51-896E-5B035F858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A50901-F6C6-47BA-ABA6-CF3A3B462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DE6BCA-EEF6-4F9C-9308-0AD296DB5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D2965-5434-467E-96DE-51A038389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088FA3-703A-4A01-B5B9-20833F647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750D8-ECE4-4D49-AF08-348FD63AE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043015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小米手机的营销现状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小米手机简介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营销策略分析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市场竞争环境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消费者行为分析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营销效果评估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小米手机简介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小米科技成立于2010年，总部位于中国北京，是一家专注于智能手机、智能家居等领域的创新型科技企业。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公司成立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小米科技自成立以来，经历了多次融资和产品发布，逐渐成为中国乃至全球的知名品牌。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公司背景与发展历程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产品线与市场定位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小米手机目前拥有多条产品线，包括小米系列、Redmi系列等，覆盖了不同需求的消费者群体。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小米手机的市场定位是中低端市场，主打性价比，致力于为用户提供高性价比的产品和服务。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营销策略分析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小米手机在电商平台上拥有广泛的销售渠道，包括小米官网、天猫、京东等。线上渠道有助于提高品牌知名度和市场覆盖率，同时降低运营成本。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近年来，小米也在积极布局线下渠道，通过与运营商合作、开设小米之家等方式，将产品展示给更多消费者，提高购买体验。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线上渠道与线下渠道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线下渠道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小米手机经常举办各类促销活动，如限时折扣、赠品等，吸引消费者购买。此外，小米还推出会员制度，提供积分兑换、优惠券等福利，增加用户粘性。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小米与多个品牌进行跨界合作，推出联名款手机或配件，如小米与可口可乐、小米与时尚品牌等。这种合作有助于提升品牌形象，扩大市场份额。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品牌合作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促销活动与品牌合作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小米手机在广告投放方面采取多元化策略，包括电视广告、网络广告、户外广告等。通过在不同媒体平台投放广告，提高品牌曝光度和知名度。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广告投放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在公关方面注重与媒体、行业专家和用户建立良好关系。通过举办新品发布会、邀请媒体和专家体验产品、及时回应用户反馈等方式，树立良好的企业形象。同时，小米也积极参与公益活动，提升社会责任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广告投放与公关策略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市场竞争环境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中国手机市场规模巨大，拥有庞大的消费群体和市场需求。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品牌竞争格局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958" r="15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国内手机市场竞争激烈，品牌众多，包括华为、OPPO、vivo、荣耀等。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随着科技的发展和消费者需求的升级，消费者对手机的性能、品质、创新等方面要求越来越高。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国内手机市场概况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OPPO和vivo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OPPO和vivo在手机市场的份额也较大，主打拍照和音乐功能，营销策略和渠道布局较为成熟。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荣耀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荣耀作为华为旗下的子品牌，主打互联网营销和高性价比，吸引了大量年轻用户。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华为作为国内手机市场的领先品牌，拥有强大的研发实力和品牌影响力，产品覆盖高中低端市场。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主要竞争对手分析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随着5G技术的普及和应用，手机市场将迎来新一轮的换机潮，对手机厂商来说既是机遇也是挑战。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7250" r="272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5G技术发展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AI和物联网技术的融合将为手机带来更多的应用场景和功能，提升用户体验。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AI与物联网融合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品牌形象和口碑对于手机厂商至关重要，良好的品牌形象有助于提升用户忠诚度和市场竞争力。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品牌形象与口碑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市场趋势与机遇挑战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https://d.book118.com/768043015026006046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2024-09-26T23:37:16.699</cp:lastPrinted>
  <dcterms:created xsi:type="dcterms:W3CDTF">2024-09-26T15:37:16Z</dcterms:created>
  <dcterms:modified xsi:type="dcterms:W3CDTF">2024-09-26T15:37:18Z</dcterms:modified>
</cp:coreProperties>
</file>