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8702C-78DB-4399-8016-60EA1D7B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D4840-5361-444B-8FB4-8E0A9FE6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3ED68-87CC-4204-B998-229A5A8A1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1352D-FBBA-4BD8-9AB2-1359F8BCB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B7F5B7-BAED-443D-986F-71891487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339D7-DE05-46F8-891B-5A82CD44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E5902F-40C8-4E98-9513-A7E2BBA5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50AE-274A-4BB3-9150-810315D7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AAC1E-8810-45A0-B79E-83397834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26B6F-4BD2-43F4-99BD-FB98BF556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07BC-CCAE-4185-9C83-2898E0BB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43106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尿毒症患者护理教学查房ppt课件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尿毒症患者的病情监测与预防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67" r="248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59" r="324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尿毒症不是一个独立的疾病，而是各种慢性肾脏疾病的终末状态。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尿毒症是指慢性肾脏疾病进入终末期，导致肾脏功能严重受损，无法维持机体的正常代谢和生理功能。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如肾小球肾炎、糖尿病肾病、高血压肾病等。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长期慢性肾脏疾病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083" b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部分遗传性疾病可能导致尿毒症的发生。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如长期使用某些药物、反复感染、免疫系统异常等。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由于肾脏无法排除多余的水分，导致全身水肿。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肾脏受损导致水钠潴留，引起高血压。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肾脏产生的促红细胞生成素减少，导致贫血。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由于毒素在体内积累，导致消化道症状。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恶心、呕吐、食欲不振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尿毒症患者的护理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尿毒症患者的治疗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常用的药物包括利尿剂、降压药、降脂药、降糖药等，应根据患者的具体情况进行个体化治疗。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药物治疗过程中，应密切关注药物的副作用和相互作用，及时调整治疗方案，确保治疗效果。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药物治疗是尿毒症患者治疗的重要手段之一，主要用于缓解症状、控制病情进展和保护肾功能。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https://d.book118.com/768043106140006024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2024-09-01T08:04:41.758</cp:lastPrinted>
  <dcterms:created xsi:type="dcterms:W3CDTF">2024-09-01T00:04:41Z</dcterms:created>
  <dcterms:modified xsi:type="dcterms:W3CDTF">2024-09-01T00:04:43Z</dcterms:modified>
</cp:coreProperties>
</file>