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6538D-579B-44FA-A7F2-8D13EA670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31F37-A181-42E5-9189-F0644AAF3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40017-3697-4F19-BBD8-AB8AB723B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C096F-4718-447E-A35F-1C90F580F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2521DC-6B21-4751-AD37-17E2209C1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7F6200-E161-4C04-83E9-3B7336B01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AE603-3144-4ACB-8252-5FE1CC694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AF6EF-4790-49DF-A238-3FF729FB8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D88A8-60D5-43F0-B04E-2F80DDC9E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4E9A5-F871-4851-A8DD-3491D096B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B2225-3CCB-4799-8BBD-B5FE36348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44006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沈从文萧萧考试常见题目多角度阅读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文本解读与赏析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文化内涵与民族精神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跨学科视角拓展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考试策略与技巧探讨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经典题目解析与模拟训练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通过对考试常见题目的多角度阅读，可以帮助学生更全面地了解沈从文及其代表作品《萧萧》，包括作品的主题、风格、艺术手法等方面。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深入了解沈从文及其作品《萧萧》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通过对考试常见题目的分析和解答，可以提高学生的阅读理解能力、分析能力和应试能力，从而更好地应对各类考试。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提高阅读和应试能力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社会背景和历史意义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考试中还会涉及到《萧萧》所处的社会背景和历史意义，要求学生能够了解作品所反映的时代背景和历史文化内涵。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作品主题和思想内涵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考试中经常出现关于《萧萧》作品主题和思想内涵的题目，要求学生能够深入理解作品所表达的思想和情感。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考试中常有关于《萧萧》中人物形象塑造的题目，要求学生能够分析主要人物的性格特点、行为举止以及人物之间的关系等。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艺术手法和风格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《萧萧》作为沈从文的代表作品，其艺术手法和风格也是考试中常见的考点，包括象征手法、自然描写、语言运用等方面。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考试常见题目概述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文本解读与赏析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《萧萧》情节梳理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小说以萧萧的童年生活为起点，通过描述她在湘西乡村的生活和成长过程，展现了她的天真无邪、活泼可爱的形象。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萧萧的爱情经历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小说重点描写了萧萧与花狗的爱情故事，从两人相识、相爱到私奔未遂，再到萧萧被婆家沉潭未遂后屈服于现实，反映了封建礼教对人性的压迫和扭曲。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萧萧的人生转变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小说最后以萧萧抱着新生的儿子，在屋前榆蜡树篱笆间看牛儿娶亲，表现了萧萧在经历了爱情与生活的磨难后，最终回归了乡村生活的平静与安宁。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萧萧的成长经历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萧萧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小说主人公，一个天真烂漫、活泼可爱的少女。她追求自由、渴望爱情，但最终在封建礼教的压迫下屈服于现实。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萧萧的恋人，一个身强力壮、敢爱敢恨的青年。他与萧萧相爱并计划私奔，但最终未能成功，反映了封建势力对青年人的束缚和压迫。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爷爷和婆婆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萧萧的爷爷和婆婆是封建家长的代表，他们维护封建礼教，对萧萧和花狗的爱情进行干涉和压制。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艺术特色探讨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小说通过萧萧的爱情经历和生活遭遇，揭示了封建礼教对人性的压迫和扭曲，表达了作者对封建制度的批判和对人性解放的追求。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深刻的主题内涵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小说以湘西乡村为背景，通过对自然风光、民俗风情和人物形象的细腻描绘，展现了浓郁的乡土气息。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浓郁的乡土气息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小说采用儿童视角进行叙述，通过萧萧的所见所闻所感来展现故事情节和人物形象，使得小说具有独特的叙事风格和艺术魅力。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独特的叙事风格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文化内涵与民族精神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872" b="238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203" b="92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湘西地域文化展示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自然环境描绘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沈从文通过对湘西山水、风物、气候的细腻描绘，展现了独特的地域风光，体现了人与自然的和谐共生。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民俗风情展示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作品中大量描绘了湘西地区的民俗风情，如婚丧嫁娶、节庆活动、民间信仰等，展现了丰富多彩的民族文化。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方言土语运用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沈从文在作品中运用了大量湘西地区的方言土语，使得作品更加贴近当地民众的生活，增强了地域文化的真实性。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纯朴善良的道德品质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作品中的人物大多具有纯朴善良、真诚待人的道德品质，体现了中华民族传统美德在湘西地区的深厚根基。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对自由与尊严的追求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萧萧等人物在封建礼教的束缚下追求自由与尊严，展现了湘西人民对自由与尊严的执着追求和坚定信念。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坚韧不拔的生存意志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萧萧等人物形象展现了湘西人民在艰难困苦中坚韧不拔、顽强生存的意志，体现了民族精神的坚韧与顽强。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民族精神体现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中西文化差异比较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通过对比萧萧等湘西女性与西方女性的生活状态、价值观念等方面的差异，可以深入探讨中西文化在女性地位、家庭观念等方面的异同。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传统与现代文化冲突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萧萧等人物在面对传统与现代文化的冲突时，既有坚守传统的一面，也有追求现代文明的一面，体现了文化转型时期人们的复杂心态。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跨文化交流与融合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作品中的一些细节描写，如萧萧对于外来文化的好奇与接纳，反映了湘西地区在跨文化交流与融合方面的开放态度与包容精神。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跨文化对比研究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https://d.book118.com/768044006067006035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2024-09-14T07:58:33.399</cp:lastPrinted>
  <dcterms:created xsi:type="dcterms:W3CDTF">2024-09-13T23:58:33Z</dcterms:created>
  <dcterms:modified xsi:type="dcterms:W3CDTF">2024-09-13T23:58:35Z</dcterms:modified>
</cp:coreProperties>
</file>