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CC1D781-48C0-4DF4-A626-658E1B1A80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BF324-1101-497D-8AA8-3F6E1A7F0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11F95-A5D2-44A5-9E65-1CDD9EE0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58EC1-F393-4333-8A05-4E0EA28C1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54039-FC20-41A1-8E97-C263DBFD3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FF2B2-08E5-46B8-B044-5A852371B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F5754-F5A5-411E-9052-78BC213E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6CE5E-FD1C-4E15-8CC6-BBC43B43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08996-1927-4771-9280-D6D8F07C5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E82F-E418-4A85-B207-C5677C6A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C6C2C-8CB0-4EEF-8152-3730A5882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2A7DA-340A-46A5-9DFB-E4D83310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DE49D7-202E-4C2A-809E-6FC99C42467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46DC87-34BA-460B-B98E-67E119EBD8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4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建立高效的信息共享机制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建立高效的信息共享机制简介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有效的信息共享平台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建立信息共享文化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信息共享的最佳实践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信息共享机制的优化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信息共享机制的总结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建立高效的信息共享机制简介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为什么需要建立高效的信息共享机制？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减少重复劳动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打破信息孤岛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促进跨部门合作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避免信息丢失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减少信息沟通误差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信息实时更新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避免过时信息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完整性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信息全面准确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避免信息缺失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信息保密性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避免信息泄露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信息共享机制的基本原则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开放共享信息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避免信息封闭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信息共享的好处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及时获取必要信息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加快决策过程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共同分享成就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建立高效信息共享机制的挑战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建立高效信息共享机制面临文化差异、技术限制和隐私安全等挑战。不同文化背景下，信息理解方式不同，技术限制可能阻碍信息传递的便捷性，隐私安全问题也需要妥善处理。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有效的信息共享平台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实时在线沟通，方便快捷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内部社交平台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利用企业微信、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Slack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文件共享平台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可以实现多人协作编辑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Google Drive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、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OneDrive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等云存储平台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版本管理功能方便追踪修改记录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可以实现多人协作编辑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Trello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Asana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等工具进行任务分配和跟踪。可以设定提醒功能，保证任务按时完成。生成报告，方便项目进度汇总。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数据分析工具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Tableau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Power BI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等工具进行数据可视化。可以快速生成报表和图表。便于团队成员共同分析数据。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避免信息孤岛，加强团队协作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促进信息传递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减少沟通成本，快速解决问题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共同完成任务，增进团队感情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文件共享平台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多人协作编辑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版本管理记录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项目管理工具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任务分配跟踪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数据可视化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报表生成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信息共享机制比较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内部社交平台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实时在线沟通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信息共享平台建设步骤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明确信息共享目标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配置并测试平台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平台搭建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根据需求选择合适工具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平台选择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信息共享机制优势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建立高效的信息共享机制有助于提升团队协作效率，减少沟通阻碍，促进项目进度顺利推进。同时，数据分析工具的运用可以帮助团队更好地了解业务情况，优化决策。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建立信息共享文化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领导示范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立信息共享文化中，领导起着至关重要的作用。他们需要身体力行，积极分享信息，鼓励员工参与信息共享，并建立信息共享的奖励机制。只有领导示范了信息共享的重要性，员工才会跟随其步伐，形成良好的共享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信息共享平台培训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信息共享的意义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最佳实践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建立指南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鼓励开放讨论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分享意见和想法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接纳不同观点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确保表达机会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平等表达机会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听取每个人意见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定期组织团队会议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定期会议安排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主题议程制定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跨部门协作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协作机制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建立信息共享机制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部门间沟通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鼓励信息交流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项目布局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设立合作项目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建立高效的信息共享机制是组织发展的关键一环。通过领导示范，培训与教育，团队沟通和跨部门协作，可以有效营造信息共享文化，促进企业内部合作与创新，提升工作效率和业绩。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信息共享的最佳实践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https://d.book118.com/768044125010006050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建立高效的信息共享机制</vt:lpstr>
      <vt:lpstr>目录</vt:lpstr>
      <vt:lpstr>第1章 建立高效的信息共享机制简介</vt:lpstr>
      <vt:lpstr>为什么需要建立高效的信息共享机制？</vt:lpstr>
      <vt:lpstr>信息共享机制的基本原则</vt:lpstr>
      <vt:lpstr>信息共享的好处</vt:lpstr>
      <vt:lpstr> </vt:lpstr>
      <vt:lpstr>第2章 有效的信息共享平台</vt:lpstr>
      <vt:lpstr>内部社交平台</vt:lpstr>
      <vt:lpstr>文件共享平台</vt:lpstr>
      <vt:lpstr>项目管理工具</vt:lpstr>
      <vt:lpstr> </vt:lpstr>
      <vt:lpstr>团队协作优势</vt:lpstr>
      <vt:lpstr>信息共享机制比较</vt:lpstr>
      <vt:lpstr>信息共享平台建设步骤</vt:lpstr>
      <vt:lpstr> </vt:lpstr>
      <vt:lpstr>第3章 建立信息共享文化</vt:lpstr>
      <vt:lpstr> </vt:lpstr>
      <vt:lpstr>培训与教育</vt:lpstr>
      <vt:lpstr>团队沟通</vt:lpstr>
      <vt:lpstr>跨部门协作</vt:lpstr>
      <vt:lpstr>总结</vt:lpstr>
      <vt:lpstr>第4章 信息共享的最佳实践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2024-09-29T14:10:18.565</cp:lastPrinted>
  <dcterms:created xsi:type="dcterms:W3CDTF">2024-09-29T06:10:18Z</dcterms:created>
  <dcterms:modified xsi:type="dcterms:W3CDTF">2024-09-29T06:10:20Z</dcterms:modified>
</cp:coreProperties>
</file>