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5A186B-4B9F-498F-A51E-445DD0B1F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48A934-2CDD-4CBA-8A37-BB82A33DC0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577E05-3AD8-45E4-9460-E4281674E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65D158-BBDE-4FD8-AF07-256F42A4C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352B94-774A-4825-864B-B17A94B9AF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794DC9-D911-405D-8D60-011FF70560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C59524-9A85-4B96-811C-D1B7C5CD87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AA0601-52B0-4925-BD04-F7A706DACB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253FDC-F5E0-47A3-AF94-5331430870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57A660-4DCD-4554-9320-7958761E2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5AFC1-C121-4C24-9FE8-0DD1FFB12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04700400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2024-01-03</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基于物流系统的网络架构规划在供应链中的应用研究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物流系统网络架构规划概述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基于物流系统网络架构规划在供应链中应用分析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基于物流系统网络架构规划在供应链中应用案例研究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基于物流系统网络架构规划在供应链中应用效果评价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4" r="14624"/>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物流系统是现代供应链管理的核心，对于提高供应链效率和降低成本具有重要意义。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物流系统的重要性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网络架构规划是物流系统设计的基础，对于实现物流系统的高效运作具有重要作用。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网络架构规划的作用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本研究旨在探讨基于物流系统的网络架构规划在供应链中的应用，为提高供应链效率和降低成本提供理论支持和实践指导。</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研究意义</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国内在物流系统网络架构规划方面已有一定的研究基础，但主要集中在理论探讨和案例分析方面，缺乏系统性的实证研究。</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国外在物流系统网络架构规划方面的研究相对成熟，已形成了较为完善的理论体系和实证研究方法。</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国外研究现状</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随着供应链管理的不断发展和物流技术的不断创新，物流系统网络架构规划的研究将更加注重实践应用和跨学科的综合性研究。</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发展趋势</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研究目的：本研究旨在通过探讨基于物流系统的网络架构规划在供应链中的应用，揭示其对供应链效率和成本的影响机制，为供应链管理和物流系统设计提供理论支持和实践指导。</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研究内容：本研究将从以下几个方面展开研究</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分析物流系统网络架构规划的基本原理和方法；</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探讨物流系统网络架构规划在供应链中的应用模式；</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通过实证研究分析物流系统网络架构规划对供应链效率和成本的影响；</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提出基于物流系统网络架构规划的供应链优化策略。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物流系统网络架构规划概述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物流系统网络架构定义与特点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物流系统网络架构是指由物流节点（如仓库、配送中心、运输枢纽等）和物流线路（如运输路线、信息传输通道等）组成的复杂网络结构，用于实现物流活动的空间组织和时间安排。</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流系统网络架构具有动态性、复杂性、开放性等特点。其中，动态性体现在网络结构随市场需求和供应链策略的变化而调整；复杂性体现在网络节点和线路的多样性以及相互之间的复杂关系；开放性体现在网络架构与外部环境的交互作用，如政策环境、技术环境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系统网络架构规划应遵循系统性、前瞻性、经济性、可持续性等原则。系统性原则要求从全局角度考虑网络架构的优化；前瞻性原则要求预测未来市场需求和技术发展趋势，提前进行网络布局；经济性原则要求在满足物流需求的前提下，尽量降低网络建设和运营成本；可持续性原则要求在网络规划中考虑环境保护和社会责任等因素。</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规划原则</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流系统网络架构规划可采用定性分析和定量分析相结合的方法。定性分析主要运用专家经验、案例分析等手段，对网络架构的宏观层面进行把握；定量分析则运用数学模型、仿真模拟等技术手段，对网络架构的微观层面进行精确描述和优化。</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规划方法</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物流系统网络架构规划原则和方法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促进供应链创新</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通过引入先进的物流技术和管理理念，可以推动供应链的创新发展，提升供应链的智能化和绿色化水平。</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提升供应链整体效率</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通过优化物流系统网络架构，可以减少物流环节、缩短运输距离和时间，提高供应链的响应速度和整体效率。</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降低供应链成本</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合理的物流系统网络架构可以降低库存成本、运输成本和信息处理成本等，从而提高供应链的竞争力。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增强供应链稳定性</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优化的物流系统网络架构可以提高供应链的抗干扰能力和应对突发事件的能力，保障供应链的稳定性。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物流系统网络架构规划在供应链中作用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基于物流系统网络架构规划在供应链中应用分析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2116169" y="2771013"/>
            <a:ext cx="724567" cy="725233"/>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4521327" y="2771013"/>
            <a:ext cx="724567" cy="72523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916674" y="2771013"/>
            <a:ext cx="724567" cy="725233"/>
          </a:xfrm>
          <a:prstGeom prst="ellipse">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1">
              <a:lumMod val="60000"/>
              <a:lumOff val="40000"/>
              <a:alpha val="100000"/>
            </a:schemeClr>
          </a:solidFill>
          <a:ln w="238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9321927" y="2771013"/>
            <a:ext cx="724567" cy="725233"/>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实时性需求</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供应链中的物流系统需要实时更新和处理信息，确保各环节之间的顺畅沟通。</a:t>
            </a:r>
          </a:p>
        </p:txBody>
      </p:sp>
      <p:sp>
        <p:nvSpPr>
          <p:cNvPr id="20" name="TextBox 20"/>
          <p:cNvSpPr txBox="1"/>
          <p:nvPr/>
        </p:nvSpPr>
        <p:spPr>
          <a:xfrm>
            <a:off x="37539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稳定性需求</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物流系统网络架构应具备高稳定性，确保在复杂多变的供应链环境中持续稳定运行。</a:t>
            </a:r>
          </a:p>
        </p:txBody>
      </p:sp>
      <p:sp>
        <p:nvSpPr>
          <p:cNvPr id="22" name="TextBox 22"/>
          <p:cNvSpPr txBox="1"/>
          <p:nvPr/>
        </p:nvSpPr>
        <p:spPr>
          <a:xfrm>
            <a:off x="6149292"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安全性需求</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保障数据传输和存储的安全性，防止信息泄露和篡改。</a:t>
            </a:r>
          </a:p>
        </p:txBody>
      </p:sp>
      <p:sp>
        <p:nvSpPr>
          <p:cNvPr id="24" name="TextBox 24"/>
          <p:cNvSpPr txBox="1"/>
          <p:nvPr/>
        </p:nvSpPr>
        <p:spPr>
          <a:xfrm>
            <a:off x="8554545" y="3676840"/>
            <a:ext cx="2259330"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lumMod val="50000"/>
                    <a:alpha val="100000"/>
                  </a:schemeClr>
                </a:solidFill>
                <a:latin typeface="Microsoft Yahei"/>
                <a:ea typeface="Microsoft Yahei"/>
                <a:cs typeface="Microsoft Yahei"/>
              </a:rPr>
              <a:t>灵活性需求</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accent1">
                    <a:lumMod val="50000"/>
                    <a:alpha val="100000"/>
                  </a:schemeClr>
                </a:solidFill>
                <a:latin typeface="Microsoft Yahei"/>
                <a:ea typeface="Microsoft Yahei"/>
                <a:cs typeface="Microsoft Yahei"/>
              </a:rPr>
              <a:t>物流系统网络架构应具备可扩展性和可定制性，以适应供应链中不同环节和企业的个性化需求。</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供应链中物流系统网络架构需求分析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https://d.book118.com/768047004007006024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2024-08-30T21:54:51.998</cp:lastPrinted>
  <dcterms:created xsi:type="dcterms:W3CDTF">2024-08-30T13:54:52Z</dcterms:created>
  <dcterms:modified xsi:type="dcterms:W3CDTF">2024-08-30T13:54:54Z</dcterms:modified>
</cp:coreProperties>
</file>