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D0893-4DDE-47DC-90E9-96E5E7F7E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1E6A5-A498-47AA-BC21-6F9369EB1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5560B-9DC2-48A0-8BAB-E1E52409B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88DEC-A388-4C99-9DD2-7B49F87A5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1DFF81-CE98-4877-8D77-AD5F3CD03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C2B86A-8D40-4695-AF64-9DE7B2BB0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5AA0C-FD25-4B35-9E6F-F8615A982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338F1-C42A-4FAE-A2CA-C4303FC48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BAD72-7670-4E9B-B8AA-2A624DB82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57CF4-5F6F-497C-BA9C-C663233F9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4E76F-5704-4ACC-810B-DD53998A4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4700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后交叉韧带术后护理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1" b="1437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后交叉韧带在运动和日常生活中对维持膝关节稳定至关重要，一旦受伤或断裂，会对膝关节功能造成严重影响。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后交叉韧带是膝关节内的重要稳定结构，连接股骨和胫骨，主要作用是限制胫骨相对于股骨向后移动。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什么是后交叉韧带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44" b="179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后交叉韧带损伤常见于需要突然停止、变向或跳跃的运动，如足球、篮球等。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车祸等交通事故也是后交叉韧带损伤的常见原因。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意外摔倒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在日常生活中，不慎摔倒也可能导致后交叉韧带损伤。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后交叉韧带损伤的原因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1968" r="21968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后交叉韧带损伤后，由于其维持膝关节稳定的作用，如果不及时进行手术治疗，可能导致膝关节不稳定、软骨磨损和骨关节炎等问题。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手术治疗后交叉韧带损伤的主要目的是恢复膝关节稳定性，保护关节内其他结构，预防进一步的损伤和疾病进展。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后交叉韧带手术的必要性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保持手术部位清洁干燥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术后应保持手术部位清洁干燥，避免接触水和其他污染物，以降低感染风险。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按照医生的建议定期更换敷料或纱布，确保伤口愈合良好。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遵循抗生素使用指导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如有需要，遵循医生的建议使用抗生素，以预防感染。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术后早期使用冰敷可以减轻疼痛和肿胀，每次敷冰时间为15~20分钟，每2小时敷一次。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抬高患肢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遵循医生的建议使用止痛药或消炎药，以缓解疼痛和肿胀。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将患肢抬高，以促进血液回流，减轻肿胀。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减轻疼痛和肿胀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在医生的指导下进行早期活动，如关节屈伸、肌肉锻炼等，以促进康复。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根据需要，进行物理治疗，如电疗、超声波等，以促进血液循环和组织再生。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保持良好的生活习惯，如充足的睡眠、合理的饮食、避免吸烟和饮酒等，以促进康复。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https://d.book118.com/768047007011006050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2024-09-29T15:10:39.389</cp:lastPrinted>
  <dcterms:created xsi:type="dcterms:W3CDTF">2024-09-29T07:10:39Z</dcterms:created>
  <dcterms:modified xsi:type="dcterms:W3CDTF">2024-09-29T07:10:41Z</dcterms:modified>
</cp:coreProperties>
</file>