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744E8-C43E-49C9-BCA5-76EE54C3B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6B87E-10DF-4A2C-9108-021C63833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C3ECB-C10E-4F3B-B105-A30D227DD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464E9-DB5C-4347-A524-C2C94D9AF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3C61E3-9AA7-4201-A048-0286A41B6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FF7270-185A-410E-8E61-D73711FBB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812AF-0EA6-4329-BF05-1242F8116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CED2D-4347-45AD-AE08-64F502F80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A380B-B639-412D-830B-D082136C7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80A8D-C367-4C7C-9977-E30A23485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8AF38-0028-4239-BEE5-4534D0179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4712313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delmia机器人仿真培训资料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Delmia机器人仿真软件介绍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Delmia机器人仿真基础操作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Delmia机器人仿真高级应用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Delmia机器人仿真案例分析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Delmia机器人仿真软件介绍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Delmia机器人仿真软件采用高逼真度物理引擎，模拟机器人的运动轨迹和行为，与真实环境高度一致。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高逼真度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支持多种类型的机器人，包括工业机器人、服务机器人等，满足不同领域的需求。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多机器人支持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提供实时交互功能，允许用户与机器人进行交互操作，模拟真实场景下的操作。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实时交互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提供强大的三维建模工具，支持创建各种类型的机器人和场景。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三维建模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25" r="208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支持多种编程语言，如Python、C等，允许用户对机器人进行编程控制。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提供数据分析工具，可以对仿真数据进行处理和分析，帮助用户更好地理解机器人行为。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软件应用领域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工业制造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适用于工业制造领域的机器人仿真，模拟机器人在生产线上的运动和行为。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服务行业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适用于服务行业的机器人仿真，如餐厅、酒店等场所的机器人服务模拟。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教育和培训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适用于机器人教育和培训领域，提供逼真的机器人仿真环境，帮助学生和学员更好地掌握机器人技术。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Delmia机器人仿真基础操作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了解如何导入机器人模型，并进行基础设置，包括机器人姿态、物理属性等。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Delmia机器人仿真软件中，用户需要先导入机器人模型。通常，这些模型以三维模型格式（如STL、OBJ等）提供。导入后，用户可以对机器人进行基础设置，如设定机器人的初始姿态、物理属性（如质量、质心位置等），以及关节限制等。这些设置对于后续的仿真和机器人控制至关重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机器人模型导入与设置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学习如何创建和配置机器人工作环境，包括地面、障碍物、目标点等，并设置相关参数。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Delmia机器人仿真软件中，用户需要创建一个机器人工作的环境。这包括设置地面的材质和属性、添加障碍物和目标点等。此外，用户还需要根据实际需求设置环境中的光照、纹理等视觉效果，以便更真实地模拟机器人实际工作环境。同时，用户需要为场景中的物体设置物理属性，如质量、摩擦系数等，以确保仿真的准确性和可靠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工作场景搭建与参数设置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掌握如何控制机器人的运动，包括关节控制、轨迹规划等，并观察仿真结果。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Delmia机器人仿真软件中，用户可以通过设定关节角度或直接拖动关节来控制机器人的运动。此外，用户还可以根据任务需求进行轨迹规划，如设定机器人的起始位置、目标位置和运动路径。在控制机器人运动的同时，用户可以实时观察机器人在仿真环境中的表现和运动效果。通过调整控制参数和优化轨迹规划，用户可以提高机器人的运动性能和作业效率，为实际应用提供可靠的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机器人运动控制与模拟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https://d.book118.com/768047123130006024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2024-09-01T05:11:28.521</cp:lastPrinted>
  <dcterms:created xsi:type="dcterms:W3CDTF">2024-08-31T21:11:28Z</dcterms:created>
  <dcterms:modified xsi:type="dcterms:W3CDTF">2024-08-31T21:11:30Z</dcterms:modified>
</cp:coreProperties>
</file>