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9D334-EAF7-4B50-B40E-1067431DB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F9FA0-134E-4D2D-88BC-0EAE55DB3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79F9B-45E9-4457-AF94-DED42B9C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64077-3B8A-41FA-B561-7159A933C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9B5EB-B029-4A61-9E3F-569CFB1D3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644EC6-CEAD-4374-99EF-71931B807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1BB980-DC28-4BFB-9DE1-82926044F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7F1F2-59CC-4452-9C96-2551CE222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2D22A-E60E-4958-B4B8-70CA45331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B5FC4-1476-4B69-9BE4-F106F9A8A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C6BB5-F70D-4D97-B122-1C8B9D60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520171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学科教学法简介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学科教学法基本原则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学科教学法常用方法介绍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课堂教学设计与实施策略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现代信息技术在学科教学中应用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教师专业发展与提高途径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学科教学法是研究各学科教学规律和教学方法的科学，旨在提高教学效果，实现教育目标。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从古代的个别教学到近代的班级授课制，再到现代的多样化教学法，学科教学法经历了漫长的发展历程，逐渐形成了较为完善的理论体系和实践方法。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406" r="26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8" r="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学科教学法重要性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通过研究和应用学科教学法，教师可以更好地掌握教学规律，选择恰当的教学方法，从而提高教学效果。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学科教学法注重学生的主体地位，强调培养学生的自主学习、合作学习和探究学习能力，有利于学生的全面发展。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促进教育改革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学科教学法的不断创新和发展，推动了教育改革的深入进行，为教育现代化提供了有力支持。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156" r="29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学科教学法适用于各级各类学校的各学科教学，包括基础教育、职业教育、高等教育等。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学科教学法主要面向教师和教育工作者，是他们进行教学设计、实施和评价的重要依据和参考。同时，学生也可以通过了解学科教学法，更好地适应教师的教学方式，提高学习效率。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学科教学法基本原则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教学过程中应充分尊重学生的主体地位，发挥学生的主观能动性。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以学生为主体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教学设计应基于学生的实际需求，确保教学内容与学生的认知水平和兴趣相契合。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教学评价应关注学生的全面发展，包括知识、技能、情感态度等多个方面。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学生中心原则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教学内容应按照学科知识的内在逻辑进行结构化处理，确保知识的连贯性和系统性。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知识结构化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教学过程中应强调知识点之间的关联，帮助学生形成完整的知识网络。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知识点关联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在传授知识的同时，应注重知识的应用和实践，提高学生的知识迁移能力。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知识系统性原则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教学设计应注重培养学生的综合能力，包括分析、判断、推理、创新等。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培养综合能力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通过大量的技能训练，帮助学生熟练掌握学科基本技能和操作方法。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强化技能训练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引导学生养成自主学习的习惯，提高学生的学习能力和问题解决能力。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能力培养导向原则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培养积极态度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引导学生形成积极的学习态度和价值观，增强学生的学习自信心和责任感。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通过丰富多样的教学手段和方法，激发学生的学习兴趣和求知欲。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渗透德育教育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在教学过程中自然渗透德育教育，培养学生的良好品德和社会责任感。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17" r="5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情感态度价值观培养原则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学科教学法常用方法介绍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讲述法能够在短时间内传授大量知识，但不利于学生主动性的发挥。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讲述法定义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讲述法是教师通过口头语言向学生传授知识、培养能力、进行思想教育的方法。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讲述要有逻辑性、系统性；注意启发式教学，激发学生思维；语言要清晰、准确、生动。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讲述法及其应用技巧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探究法是指学生在教师的指导下，通过自主、合作、探究的方式，发现问题、分析问题和解决问题的教学方法。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探究法定义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创设问题情境，激发学生探究欲望；提供必要的资源和指导，帮助学生进行探究；鼓励学生交流、合作、分享探究成果。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操作要点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探究法有利于培养学生的自主学习能力和创新精神，但需要教师有较高的教学水平和组织能力。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探究法及其操作要点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案例分析法是指通过分析具体案例来引导学生理解知识、掌握技能的教学方法。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选择典型案例；指导学生阅读案例，了解案情；组织学生进行案例分析、讨论；总结归纳，得出结论。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选择的案例要具有代表性、真实性；教师要做好引导工作，避免偏离主题；注意培养学生的分析、解决问题的能力。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案例分析法实施步骤与注意事项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合作学习是指学生在小组或团队中为了完成共同的任务，有明确责任分工的互助性学习方式。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合理分组，明确任务；制定合作规则，确保每个学生都参与；提供必要的资源和指导，帮助学生完成任务；鼓励小组间的竞争与合作。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培养学生的团队意识和协作精神；注意学生的个体差异，因材施教；及时评价、反馈，激励学生不断进步。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实践建议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合作学习策略设计与实践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https://d.book118.com/768052017103006042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2024-09-21T20:37:16.006</cp:lastPrinted>
  <dcterms:created xsi:type="dcterms:W3CDTF">2024-09-21T12:37:16Z</dcterms:created>
  <dcterms:modified xsi:type="dcterms:W3CDTF">2024-09-21T12:37:18Z</dcterms:modified>
</cp:coreProperties>
</file>