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86B56-16F7-42E9-9D2A-BE85B4C6F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EF0F4-A889-443D-9BB4-8688F98C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0EBC-B677-455F-82E2-02F803A1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5DA81-EEB6-43DC-A13F-7AA044E0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9927E-D46E-4F72-9C12-450201E5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4C742-EB9F-4A0D-983F-AAFAACFB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9B892-4DD1-48DC-A6B6-95B48E2BD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5647B-60D3-4D4A-8D0B-1544DCB95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BC527-6038-4ABE-969E-B95262DE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85BA2-D2CF-4DBF-8279-B6A39420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26D7D-A516-437F-A183-8983CCBE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204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医院护理工作总结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护理工作的内容与职责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护理工作的成绩与亮点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护理工作中存在的问题与不足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7" r="9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随着医疗技术的不断发展和患者需求的日益增长，医院护理工作面临着越来越多的挑战和机遇。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当前医疗环境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医院护理工作是医疗服务的重要组成部分，对患者的康复和医疗质量产生直接影响。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通过对医院护理工作的总结，梳理过去一段时间的工作成果和不足，为未来的护理工作提供参考和借鉴。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有助于提高护理工作的效率和质量，提升患者的满意度，促进医疗服务的持续改进。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护理工作的内容与职责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日常护理工作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包括协助病人起床、洗漱、进食、如厕等日常生活照护，以及保持病床整洁。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密切观察病人的生命体征、病情变化，及时发现并处理异常情况。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按照规定记录病人的病情、护理措施和效果评价，确保病历资料完整准确。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向病人及家属传授疾病相关知识、健康生活方式及预防保健措施。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病人日常照护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记录护理文书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特殊护理工作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对危重病人进行密切监测和护理，实施急救措施，确保病人安全。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评估病人疼痛状况，采取有效措施缓解疼痛，提高病人的舒适度。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关注病人的心理状态，提供心理支持和疏导，促进病人身心健康。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协助病人进行康复训练，指导病人进行功能锻炼，促进康复。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40" r="154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护理人员应具备良好的职业道德，尊重病人，保护病人隐私，全心全意为病人服务。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掌握扎实的护理专业知识和技能，能够独立完成各项护理操作。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具备良好的沟通能力，与医生、病人及家属保持良好沟通，确保信息传递准确无误。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与医疗团队密切协作，共同完成病人的诊疗任务，提高医疗质量。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护理工作的成绩与亮点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通过优化护理流程、提高护理服务质量，患者对医院的满意度得到显著提升，有效减少了医疗纠纷。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针对患者需求，不断优化护理服务项目，提供个性化、温馨的护理服务，让患者感受到家的温暖。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加强护理操作规范的培训和考核，提高护理人员的操作技能和安全意识，确保患者得到专业、安全的护理服务。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重视护理文书的规范书写，加强监督和指导，提高护理文书的质量和可靠性，为医疗诊断和治疗提供有力支持。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强化团队意识和协作精神，鼓励护理人员之间的交流与合作，形成积极向上的工作氛围。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定期开展沟通能力培训，提高护理人员与患者及其家属的沟通能力，增强患者对护理人员的信任和满意度。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https://d.book118.com/768052043117006026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2024-09-04T05:45:38.764</cp:lastPrinted>
  <dcterms:created xsi:type="dcterms:W3CDTF">2024-09-03T21:45:38Z</dcterms:created>
  <dcterms:modified xsi:type="dcterms:W3CDTF">2024-09-03T21:45:40Z</dcterms:modified>
</cp:coreProperties>
</file>