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73E7B-1D33-4032-B141-F03382B70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8E490-0EDF-4108-AAFF-AD31DEAF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33961-5EC8-4D2A-9538-8272B696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38D1F-E8F2-4F7F-A212-F0ED5282F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3DB9FB-927E-45DB-8AA4-A7603D098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49959-D29A-441D-99B5-76E12564B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A9AD4-664B-4540-80C3-82C3213F0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842DD-D47E-4938-9F05-0F5684766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B2FA0-DCB6-493D-B54C-DFE9F8EEC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A3EFB-2D96-4ED4-B99D-000ED62C9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60CF5-20A6-489C-9E60-CE0F56731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5206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班组协作的有效沟通技巧总结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沟通基础与重要性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沟通技巧与方法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面对面沟通策略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线上协作工具运用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跨部门及层级间沟通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团队建设与沟通氛围营造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沟通是指为了设定的目标，把信息、思想和情感在个人或群体间传递，并达成共同协议的过程。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明确目标、交流信息、解决问题、建立信任、激励员工等。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通过有效沟通，班组成员可以更好地了解彼此的工作内容和进度，从而更好地协同工作。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有效的沟通可以避免重复工作和不必要的等待时间，从而提高工作效率。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良好的沟通氛围可以让班组成员更加信任彼此，增强团队凝聚力。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班组协作中沟通作用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011" b="60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有效沟通对团队影响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提升团队绩效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有效沟通可以确保团队成员明确任务和目标，从而提高团队整体绩效。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加强问题解决能力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通过有效沟通，团队成员可以及时发现和解决问题，避免问题扩大化。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有效的沟通可以激发团队成员的创新思维，推动团队不断发展和进步。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在沟通时，要全神贯注地倾听对方的观点和意见，不打断、不插话，展现出耐心和尊重。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292" r="5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保持专注与耐心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在倾听过程中，要迅速捕捉对方话语中的关键信息，理解其核心观点和需求。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提取关键信息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通过点头、微笑、简短回应等方式，向对方传达自己正在认真倾听的信号，鼓励对方继续表达。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给予积极反馈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倾听技巧与实践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举例说明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在必要时，可以通过举例来进一步解释自己的观点，使对方更容易理解。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在沟通前，要明确自己的表达目的和期望结果，确保沟通有的放矢。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避免使用复杂、晦涩的词汇和句子，尽量用简洁明了的语言表达自己的观点。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表达清晰与准确方法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在沟通过程中，要及时对对方的观点和意见给予反馈，表明自己的态度和看法。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倡导团队成员之间互相提供建设性反馈，帮助彼此改进和提高。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鼓励建设性反馈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可以设定固定的时间和方式，让团队成员定期进行反馈和交流，以便及时发现问题并共同解决。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建立定期反馈机制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反馈机制建立及运用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面对面沟通策略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了解沟通对象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了解沟通对象的背景、性格、喜好等信息，有助于更好地把握沟通方式和语气。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选择合适的沟通时机和地点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避免在紧急或嘈杂的环境下进行沟通，选择相对安静、私密、轻松的场合，有利于双方更好地交流和表达。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明确沟通目的和内容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在沟通前要明确沟通的目的、内容和重点，以便在沟通中更加有针对性和效率。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577" r="1057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注意语气和语调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语气要友好、真诚，语调要平稳、自然，以传达出自己的诚意和尊重。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清晰、简洁地表达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用简洁明了的语言表达自己的观点和想法，避免使用过于复杂或模糊的词汇。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利用非语言信号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通过眼神交流、微笑、点头等方式传递自己的情感和态度，增强沟通的互动性和效果。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08" r="13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42" r="10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语言表达与非语言信号配合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https://d.book118.com/768052060126006037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2024-09-17T20:56:27.712</cp:lastPrinted>
  <dcterms:created xsi:type="dcterms:W3CDTF">2024-09-17T12:56:27Z</dcterms:created>
  <dcterms:modified xsi:type="dcterms:W3CDTF">2024-09-17T12:56:29Z</dcterms:modified>
</cp:coreProperties>
</file>