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1D5CAB-E0D3-471B-A4B0-A6FB2C49F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08D1F-BC71-4393-AB80-6D06A3A32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618301-B609-4384-A862-B29BF9339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04DD08-1229-464E-BE88-6746E55C7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CA1D7-2D57-4763-BEB0-D53E0EEC67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3BAEEE-A41E-4D2D-96F5-873109DCDD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F064B1-8FCF-42CE-AB20-3BE7351A0A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19F0D-3231-4EDB-A14B-05C1A0979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7BF1AC-0421-4084-9382-14E6EFA43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DB53C-C164-436F-A956-4FB58B0FF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0FB81-074E-4495-A896-D413312EC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5307410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保密知识产权和商业秘密的保护</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2024-01-13</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rPr>
              <a:t>CATALOGUE</a:t>
            </a:r>
            <a:endPar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保密知识产权和商业秘密的定义与特点</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保密知识产权和商业秘密的保护方式</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企业如何加强保密知识产权和商业秘密的保护</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b="-5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当今社会，知识产权和商业秘密已经成为企业核心竞争力的重要组成部分，是企业保持竞争优势的关键因素。</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随着科技的发展和全球化的推进，知识产权和商业秘密的保护面临着越来越多的挑战和威胁。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r="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b="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b="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保护知识产权和商业秘密有助于维护企业的合法权益，防止企业资产流失。</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保护知识产权和商业秘密有助于鼓励创新，促进科技进步和社会发展。</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保护知识产权和商业秘密有助于维护公平竞争的市场环境，保护消费者利益。</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保密知识产权和商业秘密的定义与特点</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指受到法律保护的、具有知识产权属性的技术、品牌、作品等，其特点是必须保持秘密状态，防止被非法获取、使用或披露。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商业秘密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指在商业活动中所涉及的机密信息，包括但不限于客户资料、供应商信息、产品配方、制造工艺等，其特点是具有商业价值，且必须采取保密措施。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r="3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r="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保密知识产权和商业秘密都具有时效性</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随着时间的推移，其价值可能会逐渐降低或消失。</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保密知识产权和商业秘密都具有保密性</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必须采取严格的保密措施，防止信息被非法获取、使用或披露。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保密知识产权和商业秘密都具有价值性</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都具有一定的商业价值，是企业的重要资产。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r="-37"/>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保密知识产权具有法律保护属性</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保密知识产权受到相关法律法规的保护，一旦发现侵权行为，可以依法追究责任。</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商业秘密不具有法律保护属性</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商业秘密本身并不受法律保护，一旦被他人非法获取、使用或披露，很难追究其法律责任。</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保密知识产权和商业秘密的区分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保密知识产权和商业秘密的保护方式</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执法力度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加大执法力度，严厉打击侵犯知识产权和商业秘密的行为，提高违法成本。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司法救济</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提供司法救济途径，为权利人提供法律援助和诉讼支持。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制定和完善相关法律法规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国家应制定和完善知识产权和商业秘密保护的法律法规，明确保护范围、权利义务和法律责任。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r="-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法律保护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加强对知识产权和商业秘密的保护监管，对侵权行为进行及时查处。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行政监管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b="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行政指导</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r="-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行政奖励</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r="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提供行政指导服务，引导企业建立健全保密管理制度。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对在知识产权和商业秘密保护方面做出突出贡献的企业和个人给予奖励。</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行政保护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采用先进的加密技术对知识产权和商业秘密进行加密保护，防止未经授权的访问和泄露。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r="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加密技术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利用防火墙技术防止外部非法入侵和内部信息泄露。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防火墙技术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在数字媒体中应用水印技术，以追踪侵权行为和保护知识产权。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水印技术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技术保护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r="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保密协议</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与企业员工、合作伙伴等签订保密协议，明确保密义务和责任。</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竞业禁止协议</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与离职员工签订竞业禁止协议，限制其在职期间和离职后一定时间内从事与公司业务相关的竞争性工作。</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授权合同</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与第三方合作时，通过合同约定知识产权的授权使用、转让和维权等事项，明确双方权利义务。</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合同保护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https://d.book118.com/768053074100006035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2024-09-14T11:58:18.696</cp:lastPrinted>
  <dcterms:created xsi:type="dcterms:W3CDTF">2024-09-14T03:58:18Z</dcterms:created>
  <dcterms:modified xsi:type="dcterms:W3CDTF">2024-09-14T03:58:20Z</dcterms:modified>
</cp:coreProperties>
</file>