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4643C-D28E-4C3F-B07E-F773DF71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615BB-86DE-4806-AF0A-8EE8CE8C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6496F-DEF6-4077-B3C6-2BA740CBE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3EC1D-16E9-4C3F-9189-3EA83F0A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55232-C426-4E88-938B-19DE8E01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DF2CB-F8FC-4292-B3D7-195F9C0A2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F24D9-5856-411D-AB79-F66B878A1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08D61-DEF8-4FF4-BB31-23125057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B4EF4-67A8-401E-B136-F2DBE9FDA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7C5C3-5194-4476-810D-C2654C1FA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947FF-AF64-47B6-B13D-D0873C09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403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精神疾病便秘防治护理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精神疾病与便秘的关系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精神疾病便秘的防治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精神疾病便秘的护理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精神疾病便秘的预防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精神疾病便秘的研究进展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精神疾病与便秘的关系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33" b="107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生活习惯改变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精神疾病患者常常面临较大的心理压力，导致肠道功能紊乱，引发便秘。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某些精神疾病治疗药物可能导致肠道肌肉松弛，减缓肠道蠕动，进而引发便秘。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精神疾病患者可能因为病情影响，减少饮食和水分摄入，缺乏足够的纤维素和水分，导致便秘。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精神疾病引发便秘的机制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便秘对精神疾病的影响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长期便秘给患者带来身体不适和心理压力，影响情绪稳定和精神状态。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便秘可能导致肠道毒素积累，增加肠道感染和痔疮等并发症的风险，影响身体健康。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便秘给患者带来不适和痛苦，影响日常生活和工作，降低生活质量。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心理负担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增加并发症风险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症状隐蔽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治疗难度大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需要长期护理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精神疾病便秘患者的特点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由于精神疾病的复杂性，治疗精神疾病便秘需要综合考虑心理治疗、药物治疗和生活方式调整等多方面因素。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精神疾病便秘患者需要长期护理和关注，定期进行评估和治疗，以维持良好的身体和精神状态。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精神疾病便秘患者可能不会主动表达身体不适，需要医生细心观察和询问。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精神疾病便秘的防治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38" b="1303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药物治疗是精神疾病便秘防治的重要手段之一，但需在医生指导下使用。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常用的药物包括泻药、促胃肠动力药和微生态制剂等，可根据患者病情选择合适的药物。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药物治疗过程中需注意药物的副作用和相互作用，定期评估治疗效果，及时调整治疗方案。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饮食调整是防治精神疾病便秘的基础措施之一，需根据患者具体情况制定个性化的饮食计划。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增加膳食纤维的摄入，如蔬菜、水果、全麦面包等，有助于促进肠道蠕动。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控制脂肪摄入，避免过多油腻食物，以减轻肠道负担。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适当增加水分摄入，保持足够的水分摄入量，有助于软化粪便，减少便秘发生。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生活方式改变是防治精神疾病便秘的重要措施之一，需注意保持良好的生活习惯。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生活方式改变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生活方式改变是防治精神疾病便秘的重要措施之一，需注意保持良好的生活习惯。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生活方式改变是防治精神疾病便秘的重要措施之一，需注意保持良好的生活习惯。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生活方式改变是防治精神疾病便秘的重要措施之一，需注意保持良好的生活习惯。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精神疾病便秘的护理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https://d.book118.com/768054030014006032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2024-09-09T08:14:22.614</cp:lastPrinted>
  <dcterms:created xsi:type="dcterms:W3CDTF">2024-09-09T00:14:22Z</dcterms:created>
  <dcterms:modified xsi:type="dcterms:W3CDTF">2024-09-09T00:14:24Z</dcterms:modified>
</cp:coreProperties>
</file>