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11AA1-93D6-48F5-B67F-CBF1B4D8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9F009-87E5-47B6-92A0-09DC8D62D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FE40C-D2A0-41B0-8821-5334FBD7E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1BB0A-120B-4ECF-B6B4-853DB4317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63159E-329A-4420-B1E8-553821B4E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F64268-52D2-49BE-8F52-791C31888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08815-FF5E-4F7C-8C76-96D0B664C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27CB0-896B-4090-8523-D6C022608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2796D-8113-4077-A578-85572181E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1088A-63B2-496E-8440-C70C753DB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4A59D-3222-4AC9-B744-4F7C1B413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540451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2024-2026年度中国区域医院资源分布评估报告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中国区域医院资源现状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各区域医院资源分布情况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医院资源分布问题及原因分析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39" r="317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59" r="312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全面了解2024-2026年度中国区域医院资源分布状况，为优化医疗资源配置提供参考。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随着中国医疗卫生事业的快速发展，医院资源分布不均问题日益凸显，本报告旨在通过评估揭示现状并提出改进建议。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覆盖全国31个省、自治区、直辖市的各级各类医院，包括综合医院、专科医院等。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分析和定性访谈相结合的方式，收集医院资源配置、服务能力、医疗质量等方面的数据和信息，进行综合评估。具体方法包括问卷调查、现场调研、专家咨询等。同时，利用地理信息系统（GIS）技术对医院资源进行空间分布分析，以更直观地展示资源分布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中国区域医院资源现状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83" r="2598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综合性医院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包括大型三甲医院和中小型综合性医院，覆盖城乡区域，提供全方位医疗服务。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专科医院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针对特定疾病或医疗领域设立的医院，如肿瘤医院、儿童医院、妇产科医院等。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基层医疗机构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包括社区卫生服务中心、乡镇卫生院等，承担基层医疗服务和公共卫生任务。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医院数量和类型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中国区域医生数量逐年增加，但不同地区和医院类型之间存在差异。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护士数量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结构比例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护士是医疗团队的重要组成部分，其数量也随着医疗服务需求的增长而增加。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医生和护士的结构比例在一定程度上反映了医疗资源的配置情况，不同级别和类型的医院有所不同。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医生和护士数量及结构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7" b="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医疗设备和技术水平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现代医疗设备的种类和数量不断增加，包括大型医疗设备如CT、MRI等，以及小型便携设备如心电图机等。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随着医学科技的不断发展，中国区域医院的技术水平也在不断提高，包括手术技术、诊断技术、治疗技术等。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医疗设备和技术水平的提高，为医院提供了更强的医疗服务能力，满足了更多患者的需求。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各区域医院资源分布情况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东部地区经济发达，医院数量众多且规模较大，拥有众多三甲医院和高端私立医院。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500" r="20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医院数量与规模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东部地区医院在医疗设备和技术方面处于国内领先水平，引进和应用国际先进医疗技术的能力较强。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东部地区医院提供的医疗服务种类齐全，服务水平较高，能够满足不同患者的需求。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医疗服务与水平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东部地区医院资源分布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中部地区医院数量适中，规模较大，但相较于东部地区仍有一定差距。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医院数量与规模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中部地区医院在医疗设备和技术方面也在不断提升，但与东部地区相比仍存在一定差距。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583" r="5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中部地区医院提供的医疗服务种类较为齐全，服务水平也在不断提高。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医疗服务与水平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中部地区医院资源分布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西部地区医院在医疗设备和技术方面相对较弱，但也在积极引进和应用新技术。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医院数量与规模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西部地区医院数量相对较少，规模较小，但近年来在国家政策扶持下有所改善。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医疗服务与水平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西部地区医院提供的医疗服务种类相对较少，但也在努力提高服务水平。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92" r="10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西部地区医院资源分布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医疗服务与水平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东北地区医院提供的医疗服务种类较为齐全，但在服务水平上仍需进一步提高。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医院数量与规模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东北地区医院数量适中，规模较大，但受到经济发展等因素的影响，近年来发展相对缓慢。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东北地区医院在医疗设备和技术方面有一定基础，但也需要不断更新和升级。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东北地区医院资源分布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https://d.book118.com/768054045127006032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2024-09-10T11:43:58.481</cp:lastPrinted>
  <dcterms:created xsi:type="dcterms:W3CDTF">2024-09-10T03:43:58Z</dcterms:created>
  <dcterms:modified xsi:type="dcterms:W3CDTF">2024-09-10T03:44:00Z</dcterms:modified>
</cp:coreProperties>
</file>