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8DCE9-7DB3-4F9B-8772-01CBC38A6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381E0-86F4-465C-ABA2-7A7C8F123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726BC-8148-4F2F-876E-866157351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E7276-C91E-4298-BFA2-5ECC5EC63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53A2E-1154-4212-9AA8-B3203D225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F1C71-7BBD-4323-8C94-E7C5E0383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851ECD-9FBE-440A-BD16-C12B07ECB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C2682-7B1C-40AA-9502-BAC3C3825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C0DD5-F02B-459E-8771-D66E5AF30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CA042-7EBD-44A0-BF9E-E74167F1A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B8810-95BD-444B-AB96-89517E7AA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5502604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《保健与康复绪论》ppt课件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保健与康复的实践应用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保健是指在疾病发生前采取的预防措施，包括健康教育和健康促进，旨在提高人们的健康意识和自我保健能力。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康复是指通过一系列措施帮助患者恢复身体、心理和社会功能的过程，包括物理治疗、职业治疗、言语治疗等。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保健与康复的重要性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保健与康复是医疗体系中不可或缺的组成部分，对于提高人们的健康水平和生活质量具有重要意义。通过预防和康复措施，可以降低疾病的发生率，减轻患者的痛苦，提高医疗效果和生活质量。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保健与康复的定义与重要性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保健与康复的历史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保健与康复的历史可以追溯到古代，当时人们已经开始注重健康和康复，如中国的中医和印度的瑜伽等。随着医学科学的发展，现代保健与康复逐渐形成和完善。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保健与康复的发展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随着人们对健康需求的不断提高和医学技术的不断进步，保健与康复也在不断发展。现代保健与康复更加注重个体化和全面性，涉及的领域也更加广泛，如运动康复、心理康复、老年康复等。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保健与康复的历史与发展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2" cy="5706182"/>
            <a:chOff x="6824386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7708" r="1770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75" r="16675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25317" r="25317"/>
            <a:stretch>
              <a:fillRect/>
            </a:stretch>
          </p:blipFill>
          <p:spPr>
            <a:xfrm>
              <a:off x="8544638" y="841294"/>
              <a:ext cx="2760147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与康复的未来趋势：随着人口老龄化、慢性病增多等社会问题的加剧，保健与康复的需求将不断增加。未来，保健与康复将更加注重预防和早期干预，采用更多创新技术手段，如大数据、人工智能等，以提高服务质量和效率。同时，保健与康复也将更加注重跨学科合作和综合治疗，以满足患者的多元化需求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保健与康复的未来趋势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保持均衡的饮食，多吃蔬菜水果，减少油腻和高热量食物，有助于维持身体健康。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定期进行适量的运动，如散步、慢跑、游泳等，可以增强身体素质，预防疾病。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保证充足的睡眠，避免熬夜和过度劳累，有助于提高身体免疫力。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戒烟和限制酒精摄入对身体健康至关重要，应尽量避免或减少吸烟和饮酒。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良好的作息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保持营养均衡是维持身体健康的关键，应摄入适量的蛋白质、脂肪、碳水化合物、维生素和矿物质。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某些营养素如钙、铁、锌等对身体健康至关重要，应注意摄入足够的量。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特殊营养素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在某些情况下，如老年人或身体虚弱的人，可能需要适当补充营养补充剂。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注意食品安全，避免食物中毒和其他食品安全问题，是保持身体健康的重要措施。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运动对身体的益处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运动与健康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3689" r="236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952" r="129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5104" b="510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641" r="264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运动可以增强心肺功能、提高身体素质、增强肌肉和骨骼等，对身体健康有很大益处。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有氧运动如慢跑、游泳、骑自行车等可以提高心肺功能和耐力。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力量训练如举重、俯卧撑等可以增强肌肉力量和骨骼密度。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适度运动对身体健康至关重要，应根据个人情况选择合适的运动方式和强度。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https://d.book118.com/768055026046006036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2024-09-15T14:30:52.713</cp:lastPrinted>
  <dcterms:created xsi:type="dcterms:W3CDTF">2024-09-15T06:30:52Z</dcterms:created>
  <dcterms:modified xsi:type="dcterms:W3CDTF">2024-09-15T06:30:54Z</dcterms:modified>
</cp:coreProperties>
</file>