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4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32DE-B774-4BDD-B84A-866F1CC6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AB97F-4CA0-453E-8F01-ABD68100A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42B5C-5207-4160-8AE4-5CC7F949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7825A-C8A5-4652-A8AC-DA5618C86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D4CFD-90DC-410D-B9F1-BFDF94EA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00E3F-7158-45B2-9989-1C604389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10471B-EA28-4DC5-8A53-74D6B8BE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5342D-A4BA-4783-A6F5-7D521DCB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1F6C1-A783-49EF-9A7D-254184FE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0201B-55F2-4CAB-8B57-D88B7A3D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54374-1E1F-4C25-ABE8-E1398E267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24" r:id="rId2"/>
    <p:sldLayoutId id="2147484625" r:id="rId3"/>
    <p:sldLayoutId id="2147484626" r:id="rId4"/>
    <p:sldLayoutId id="2147484627" r:id="rId5"/>
    <p:sldLayoutId id="2147484628" r:id="rId6"/>
    <p:sldLayoutId id="2147484629" r:id="rId7"/>
    <p:sldLayoutId id="2147484630" r:id="rId8"/>
    <p:sldLayoutId id="2147484631" r:id="rId9"/>
    <p:sldLayoutId id="2147484632" r:id="rId10"/>
    <p:sldLayoutId id="214748463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5135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正品源于正道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正品的定义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正品的来源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正品的市场价值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正品与非正品的比较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如何选购正品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正品的定义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正品的含义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正品是指经过正规渠道、合法授权、符合质量标准和品牌要求的商品。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正品具有完整的产品信息和售后服务保障。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正品是品牌商和消费者共同认可的商品。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正品是维护消费者权益和品牌声誉的重要保障。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正品与非正品的区别</a:t>
            </a:r>
            <a:endParaRPr lang="zh-CN" altLang="en-US"/>
          </a:p>
        </p:txBody>
      </p:sp>
      <p:sp>
        <p:nvSpPr>
          <p:cNvPr id="104903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正品：经过正规渠道销售，有品牌授权，质量有保障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非正品：价格低廉，可能存在价格欺诈行为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非正品：未经品牌授权，质量无法保证，可能存在安全隐患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正品：售后服务完善，消费者权益有保障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正品：价格合理，符合市场行情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非正品：售后服务缺失，消费者权益难以保障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正品的重要性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维护市场秩序：正品可以维护市场的公平竞争，防止假冒伪劣产品扰乱市场秩序。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保障消费者权益：正品可以确保消费者购买到质量可靠的产品，避免购买到假冒伪劣产品。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促进企业创新：正品可以鼓励企业进行技术创新和产品研发，提高产品质量和市场竞争力。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提升品牌形象：正品可以提升企业的品牌形象和信誉度，增强消费者对企业的信任和忠诚度。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正品的来源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正品来源于正道</a:t>
            </a:r>
            <a:endParaRPr lang="zh-CN" altLang="en-US"/>
          </a:p>
        </p:txBody>
      </p:sp>
      <p:sp>
        <p:nvSpPr>
          <p:cNvPr id="10492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正道：指合法、合规、符合道德和伦理的生产和销售渠道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正品：指符合质量标准、具有合法来源的产品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正品来源：通过正规渠道购买，确保产品质量和售后服务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正品的重要性：保护消费者权益，维护市场秩序，促进经济发展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正品的生产流程</a:t>
            </a:r>
            <a:endParaRPr lang="zh-CN" altLang="en-US"/>
          </a:p>
        </p:txBody>
      </p:sp>
      <p:sp>
        <p:nvSpPr>
          <p:cNvPr id="1049282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原材料采购：选择优质供应商，确保原材料质量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生产工艺：采用先进的生产工艺，保证产品质量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质量检测：对产品进行严格的质量检测，确保产品合格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包装运输：采用环保包装，确保产品安全运输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售后服务：提供完善的售后服务，解决客户问题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正品的供应链管理</a:t>
            </a:r>
            <a:endParaRPr lang="zh-CN" altLang="en-US"/>
          </a:p>
        </p:txBody>
      </p:sp>
      <p:sp>
        <p:nvSpPr>
          <p:cNvPr id="10493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供应商选择：选择信誉良好的供应商，确保原材料质量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销售渠道：选择正规的销售渠道，确保产品来源可靠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物流运输：采用安全可靠的物流运输方式，确保产品安全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生产过程：严格控制生产过程，确保产品质量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正品的品质保证</a:t>
            </a:r>
            <a:endParaRPr lang="zh-CN" altLang="en-US"/>
          </a:p>
        </p:txBody>
      </p:sp>
      <p:sp>
        <p:nvSpPr>
          <p:cNvPr id="10494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原材料：选用优质原材料，确保产品质量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生产工艺：采用先进的生产工艺，保证产品质量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质量检测：严格进行质量检测，确保产品质量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售后服务：提供完善的售后服务，保障消费者权益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正品的市场价值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正品的市场需求</a:t>
            </a:r>
            <a:endParaRPr lang="zh-CN" altLang="en-US"/>
          </a:p>
        </p:txBody>
      </p:sp>
      <p:sp>
        <p:nvSpPr>
          <p:cNvPr id="10495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品牌效应：正品的品牌效应可以吸引更多的消费者，提高产品的市场占有率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消费者对正品的需求：消费者更倾向于购买正品，因为正品的质量和售后服务更有保障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市场竞争：正品在市场竞争中具有优势，因为消费者更倾向于购买正品，从而提高产品的市场占有率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法律法规：政府对正品的保护和监管，可以维护市场的公平竞争，提高正品的市场需求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正品的品牌价值</a:t>
            </a:r>
            <a:endParaRPr lang="zh-CN" altLang="en-US"/>
          </a:p>
        </p:txBody>
      </p:sp>
      <p:sp>
        <p:nvSpPr>
          <p:cNvPr id="10495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品牌信誉：正品代表着品牌信誉，消费者更信任正品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品质保证：正品代表着品质保证，消费者更放心购买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售后服务：正品代表着售后服务，消费者更满意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市场地位：正品代表着市场地位，消费者更认可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正品的消费者认知</a:t>
            </a:r>
            <a:endParaRPr lang="zh-CN" altLang="en-US"/>
          </a:p>
        </p:txBody>
      </p:sp>
      <p:sp>
        <p:nvSpPr>
          <p:cNvPr id="10496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正品质量：消费者对正品质量的认可和信任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正品价格：消费者对正品价格的接受程度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正品品牌：消费者对正品品牌的认知和忠诚度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正品购买渠道：消费者对正品购买渠道的选择和偏好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https://d.book118.com/768055135060006023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Office Theme</vt:lpstr>
      <vt:lpstr>正品源于正道</vt:lpstr>
      <vt:lpstr>目录</vt:lpstr>
      <vt:lpstr>单击添加章节标题</vt:lpstr>
      <vt:lpstr>正品的定义</vt:lpstr>
      <vt:lpstr>PowerPoint Presentation</vt:lpstr>
      <vt:lpstr>正品的含义</vt:lpstr>
      <vt:lpstr>正品与非正品的区别</vt:lpstr>
      <vt:lpstr>正品的重要性</vt:lpstr>
      <vt:lpstr>正品的来源</vt:lpstr>
      <vt:lpstr>PowerPoint Presentation</vt:lpstr>
      <vt:lpstr>正品来源于正道</vt:lpstr>
      <vt:lpstr>正品的生产流程</vt:lpstr>
      <vt:lpstr>正品的供应链管理</vt:lpstr>
      <vt:lpstr>正品的品质保证</vt:lpstr>
      <vt:lpstr>正品的市场价值</vt:lpstr>
      <vt:lpstr>PowerPoint Presentation</vt:lpstr>
      <vt:lpstr>正品的市场需求</vt:lpstr>
      <vt:lpstr>正品的品牌价值</vt:lpstr>
      <vt:lpstr>正品的消费者认知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2024-08-30T00:19:07.404</cp:lastPrinted>
  <dcterms:created xsi:type="dcterms:W3CDTF">2024-08-29T16:19:07Z</dcterms:created>
  <dcterms:modified xsi:type="dcterms:W3CDTF">2024-08-29T16:19:09Z</dcterms:modified>
</cp:coreProperties>
</file>