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36574-DDCC-4C47-B235-DE2A33657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6ED19-2322-4232-995F-D897DC2E5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227E7-1B41-4B30-A897-F08DE56A4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DAD45-3464-4562-B5B5-B3F2FF40F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3D7FCE-32EA-4451-9E1D-DBF50E31F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035DCC-16EC-47CB-AC12-C1AF31E97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E702C1-B53D-4F38-8239-5DCD8353E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03A02F-CF1A-4684-9312-7171ACFE9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59D10-0DF0-4DBB-A03B-2B5582CE7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A6F08-CE17-4219-8DD7-122FA177B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04D6A-29C8-46FB-A619-AF5F18891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5700512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半导体装备行业发展趋势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行业前景预测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半导体装备行业是指为半导体生产过程提供所需设备和服务的行业。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半导体装备行业具有高技术、高精度、高附加值的特点，是半导体产业的重要组成部分。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半导体装备行业的定义与特点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75" r="15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主要产品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半导体装备行业的主要产品包括刻蚀机、镀膜机、光刻机等关键设备。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半导体装备行业的基本情况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随着半导体产业的快速发展，半导体装备行业的市场规模不断扩大。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半导体装备行业包括设计、制造、销售等多个环节，其中制造环节又包括零部件制造、组装和测试等环节。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区域分布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全球半导体装备市场主要集中在亚洲地区，其中中国、日本和韩国是全球最大的半导体装备市场。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全球领先的半导体装备企业包括荷兰的ASML、美国的Applied Materials和日本的Canon等。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半导体装备行业在全球的分布情况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行业发展历程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94226" y="2429860"/>
            <a:ext cx="3263018" cy="28773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半导体装备行业的起源可以追溯到20世纪50年代，当时是晶体管的发明和发展的时代。随着晶体管的需求量逐渐增加，半导体装备行业开始起步，并逐渐发展成为今天的高科技产业。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808528" y="2429860"/>
            <a:ext cx="3289246" cy="28773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在早期的发展阶段，半导体装备行业主要依赖于进口，但随着国内科技的发展和市场的需求，国内半导体装备产业逐渐崛起，并逐渐实现自主创新和发展。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226" y="176330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半导体装备行业的起源与发展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20世纪80年代，随着国内电子产业的快速发展，半导体装备行业进入快速发展阶段。国内企业开始引进国外先进技术，并进行消化、吸收和再创新。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18874" y="118319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半导体装备行业的重要事件与里程碑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随着国内半导体产业的发展，国内半导体装备企业开始走向国际市场，并在国际竞争中逐渐崭露头角。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21世纪初，随着全球半导体产业的快速发展，半导体装备行业进入快速发展阶段。国内企业开始大量生产半导体设备，并逐步提高设备的精度和可靠性。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175694" y="42218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半导体装备行业的现状与挑战</a:t>
            </a:r>
          </a:p>
        </p:txBody>
      </p:sp>
      <p:sp>
        <p:nvSpPr>
          <p:cNvPr id="23" name="AutoShape 23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8035748" y="1854207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当前，半导体装备行业已经进入了一个新的发展阶段，市场需求持续增长，但同时也面临着一些挑战。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35748" y="4070145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其次，技术更新换代速度很快，需要不断进行技术创新和研发，以适应市场的需求。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497855" y="5008782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最后，随着技术的发展和市场的变化，半导体装备行业也需要不断进行市场拓展和产业升级。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869006" y="3023683"/>
            <a:ext cx="3302539" cy="100393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首先，半导体装备行业的竞争非常激烈。国内外的企业都在争夺市场份额，因此需要不断提高设备的性能和质量。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4628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935034" y="1775671"/>
            <a:ext cx="2622781" cy="92411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先进封装技术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04945" y="2924197"/>
            <a:ext cx="300308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随着半导体器件的复杂性和集成度不断提高，封装技术也在不断进步，如倒装焊、晶圆级封装等，为半导体装备行业提供了新的发展机遇。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13867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702621" y="1775671"/>
            <a:ext cx="2622781" cy="92411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新型材料应用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72531" y="2924197"/>
            <a:ext cx="300308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随着半导体器件的频率和速度不断提高，对信号传输和热管理的需求也在不断增加，新型材料如碳纳米管、石墨烯等的应用，为半导体装备行业提供了新的发展方向。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5814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470207" y="1775671"/>
            <a:ext cx="2622781" cy="92411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智能化和自动化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40117" y="2924197"/>
            <a:ext cx="300308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随着工业4.0和智能制造的不断发展，智能化和自动化技术已经成为半导体装备行业的重要发展趋势，如机器视觉、人工智能等技术的应用，提高了生产效率和产品质量。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技术创新推动行业发展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https://d.book118.com/768057005124006032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2024-09-10T10:59:10.134</cp:lastPrinted>
  <dcterms:created xsi:type="dcterms:W3CDTF">2024-09-10T02:59:10Z</dcterms:created>
  <dcterms:modified xsi:type="dcterms:W3CDTF">2024-09-10T02:59:12Z</dcterms:modified>
</cp:coreProperties>
</file>