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9152D-D527-42BA-9F8D-9A4E925BB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0A11A-972D-4A99-91F7-CAD39C99F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2772A-56FF-4E7C-96A1-8A8FD3277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C8253-5013-438B-A2F1-32CC830D1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4F3AEA-D47B-4F0B-9A56-9D69E5F29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63065B-5DBD-4176-97AE-4A92B52E7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C2A5C4-F697-49EB-8B92-D006E6330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B0B1B-FDBF-42C3-9217-9073FEE31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3C4CA-7490-48E2-B325-6F2DD8A9D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015E5-3A28-40B1-9EA1-AA4E0CF55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84913-74F3-4C41-952F-1C5008A1F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60111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产科护理ppt演讲比赛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产科护理的实践经验分享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84" b="196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产科护理是专门针对孕妇、胎儿和新生儿提供的一系列护理服务，旨在保障母婴健康和安全。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产科护理对于母婴的健康至关重要，它能够提供专业的指导和支持，帮助孕妇顺利度过孕期和分娩过程，促进胎儿和新生儿的健康成长。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包括定期产检、营养指导、孕期锻炼和心理疏导等。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提供孕期保健指导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包括监测胎儿状况、协助分娩、产后恢复等。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分娩期护理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包括新生儿健康检查、喂养指导、日常护理等。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对于孕期和分娩过程中可能出现的并发症，如妊娠高血压、糖尿病等，产科护士需要具备相应的处理能力。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产科护理的主要职责和任务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产科护士需要具备丰富的医学知识和护理技能，了解孕期、分娩和新生儿护理的相关知识。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产科护士需要具备良好的沟通能力，能够与孕妇及其家人进行有效的交流，提供必要的指导和支持。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产科护士需要具备冷静、果断的应变能力，能够在紧急情况下迅速采取正确的措施，保障母婴安全。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产科护士需要具备同理心和耐心，能够理解孕妇的担忧和需求，提供温暖和关怀。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同理心和耐心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产科护理的基本技能和要求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产科护理的实践经验分享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定期产前检查可以帮助孕妇了解胎儿和自身健康状况，及时发现并处理潜在问题。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提供科学的饮食和营养建议，确保孕妇获得充足的营养，促进胎儿正常发育。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关注孕妇的心理健康，提供必要的心理支持和辅导，缓解产前焦虑和抑郁情绪。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产前护理的经验分享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提供有效的疼痛缓解措施，如呼吸法、按摩、药物等，减轻产妇的分娩痛苦。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25" b="10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密切监测产妇和胎儿的生命体征，及时发现并处理分娩过程中的异常情况。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监测与观察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指导产妇正确用力、呼吸等，协助胎儿顺利娩出。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协助分娩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产时护理的经验分享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产后护理的经验分享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母婴护理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提供母婴护理知识和技能，帮助新妈妈照顾婴儿，促进母婴情感交流。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营养与康复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指导新妈妈合理饮食和锻炼，促进产后恢复和体型重塑。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关注新妈妈的心理变化，提供必要的心理支持和辅导，帮助其适应新的家庭角色和生活环境。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https://d.book118.com/768060111044006027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2024-09-05T03:15:57.748</cp:lastPrinted>
  <dcterms:created xsi:type="dcterms:W3CDTF">2024-09-04T19:15:57Z</dcterms:created>
  <dcterms:modified xsi:type="dcterms:W3CDTF">2024-09-04T19:15:59Z</dcterms:modified>
</cp:coreProperties>
</file>