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FONQT+MS-UIGothic"/>
      <p:regular r:id="rId16"/>
    </p:embeddedFont>
    <p:embeddedFont>
      <p:font typeface="WEECOK+AIMSHI+ArialMT"/>
      <p:regular r:id="rId17"/>
    </p:embeddedFont>
    <p:embeddedFont>
      <p:font typeface="PSGBLO+GIKWCV+MicrosoftYaHei-Bold"/>
      <p:regular r:id="rId18"/>
    </p:embeddedFont>
    <p:embeddedFont>
      <p:font typeface="FIPLFS+CFKHWL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274EA-1D6D-49B4-8892-1610C0A2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98CB9-EDA3-4AAF-8408-F1CBFAA98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EEDD4-EBBF-4ADC-9C91-700F2B6BD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C29A4-E3B9-4BC5-A2DC-A8739978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44CE2-070C-4570-86A8-266579520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65B60C-2E07-4BD3-B74E-697E4F8CE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1F836-46B9-41FC-AF14-A271E224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488EC-54BF-4E52-B982-BFAC32DC4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A6C14-EAA6-4515-BA37-701A41685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72BDE-A3FD-492C-8FC8-E13AB9B60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92C25-5689-4421-8239-05283DCD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011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70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NFONQT+MS-UIGothic"/>
                <a:cs typeface="NFONQT+MS-UIGothic"/>
              </a:rPr>
              <a:t>小儿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术</a:t>
            </a:r>
            <a:r>
              <a:rPr sz="5150" spc="20">
                <a:solidFill>
                  <a:srgbClr val="FFA7EC"/>
                </a:solidFill>
                <a:latin typeface="NFONQT+MS-UIGothic"/>
                <a:cs typeface="NFONQT+MS-UIGothic"/>
              </a:rPr>
              <a:t>后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镇</a:t>
            </a:r>
            <a:r>
              <a:rPr sz="5150" spc="25">
                <a:solidFill>
                  <a:srgbClr val="FFA7EC"/>
                </a:solidFill>
                <a:latin typeface="NFONQT+MS-UIGothic"/>
                <a:cs typeface="NFONQT+MS-UIGothic"/>
              </a:rPr>
              <a:t>痛学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习护</a:t>
            </a:r>
            <a:r>
              <a:rPr sz="5150">
                <a:solidFill>
                  <a:srgbClr val="FFA7EC"/>
                </a:solidFill>
                <a:latin typeface="NFONQT+MS-UIGothic"/>
                <a:cs typeface="NFONQT+MS-UIGothic"/>
              </a:rPr>
              <a:t>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NFONQT+MS-UIGothic"/>
                <a:cs typeface="NFONQ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EECOK+AIMSHI+ArialMT"/>
                <a:cs typeface="WEECOK+AIMSH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痛概述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841941" cy="24291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EECOK+AIMSHI+ArialMT"/>
                <a:cs typeface="WEECOK+AIMSH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小儿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痛的特点与注意事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EECOK+AIMSHI+ArialMT"/>
                <a:cs typeface="WEECOK+AIMSH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小儿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痛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理的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施与技巧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EECOK+AIMSHI+ArialMT"/>
                <a:cs typeface="WEECOK+AIMSH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小儿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痛的并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症及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EECOK+AIMSHI+ArialMT"/>
                <a:cs typeface="WEECOK+AIMSH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小儿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痛的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理效果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9970FC"/>
                </a:solidFill>
                <a:latin typeface="NFONQT+MS-UIGothic"/>
                <a:cs typeface="NFONQT+MS-UIGothic"/>
              </a:rPr>
              <a:t>价与改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PSGBLO+GIKWCV+MicrosoftYaHei-Bold"/>
                <a:cs typeface="PSGBLO+GIKWC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术</a:t>
            </a:r>
            <a:r>
              <a:rPr sz="3800" spc="23">
                <a:solidFill>
                  <a:srgbClr val="FFA7EC"/>
                </a:solidFill>
                <a:latin typeface="NFONQT+MS-UIGothic"/>
                <a:cs typeface="NFONQT+MS-UIGothic"/>
              </a:rPr>
              <a:t>后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镇</a:t>
            </a:r>
            <a:r>
              <a:rPr sz="3800" spc="25">
                <a:solidFill>
                  <a:srgbClr val="FFA7EC"/>
                </a:solidFill>
                <a:latin typeface="NFONQT+MS-UIGothic"/>
                <a:cs typeface="NFONQT+MS-UIGothic"/>
              </a:rPr>
              <a:t>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痛的定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1550" spc="25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1550">
                <a:solidFill>
                  <a:srgbClr val="9970FC"/>
                </a:solidFill>
                <a:latin typeface="NFONQT+MS-UIGothic"/>
                <a:cs typeface="NFONQT+MS-UIGothic"/>
              </a:rPr>
              <a:t>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FONQT+MS-UIGothic"/>
                <a:cs typeface="NFONQT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痛的重要性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痛的常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IPLFS+CFKHWL+MicrosoftYaHei"/>
                <a:cs typeface="FIPLFS+CFKHW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IPLFS+CFKHWL+MicrosoftYaHei"/>
                <a:cs typeface="FIPLFS+CFKHW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IPLFS+CFKHWL+MicrosoftYaHei"/>
                <a:cs typeface="FIPLFS+CFKHW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IPLFS+CFKHWL+MicrosoftYaHei"/>
                <a:cs typeface="FIPLFS+CFKHW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9970FC"/>
                </a:solidFill>
                <a:latin typeface="NFONQT+MS-UIGothic"/>
                <a:cs typeface="NFONQT+MS-UIGothic"/>
              </a:rPr>
              <a:t>物治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FONQT+MS-UIGothic"/>
                <a:cs typeface="NFONQT+MS-UIGothic"/>
              </a:rPr>
              <a:t>物理治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FONQT+MS-UIGothic"/>
                <a:cs typeface="NFONQT+MS-UIGothic"/>
              </a:rPr>
              <a:t>心理治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9970FC"/>
                </a:solidFill>
                <a:latin typeface="NFONQT+MS-UIGothic"/>
                <a:cs typeface="NFONQT+MS-UIGothic"/>
              </a:rPr>
              <a:t>理措施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PSGBLO+GIKWCV+MicrosoftYaHei-Bold"/>
                <a:cs typeface="PSGBLO+GIKWC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81758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NFONQT+MS-UIGothic"/>
                <a:cs typeface="NFONQT+MS-UIGothic"/>
              </a:rPr>
              <a:t>小儿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术</a:t>
            </a:r>
            <a:r>
              <a:rPr sz="3800" spc="23">
                <a:solidFill>
                  <a:srgbClr val="FFA7EC"/>
                </a:solidFill>
                <a:latin typeface="NFONQT+MS-UIGothic"/>
                <a:cs typeface="NFONQT+MS-UIGothic"/>
              </a:rPr>
              <a:t>后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镇</a:t>
            </a:r>
            <a:r>
              <a:rPr sz="3800" spc="25">
                <a:solidFill>
                  <a:srgbClr val="FFA7EC"/>
                </a:solidFill>
                <a:latin typeface="NFONQT+MS-UIGothic"/>
                <a:cs typeface="NFONQT+MS-UIGothic"/>
              </a:rPr>
              <a:t>痛的特点与注意事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小儿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痛的特点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SGBLO+GIKWCV+MicrosoftYaHei-Bold"/>
                <a:cs typeface="PSGBLO+GIKWC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SGBLO+GIKWCV+MicrosoftYaHei-Bold"/>
                <a:cs typeface="PSGBLO+GIKWC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SGBLO+GIKWCV+MicrosoftYaHei-Bold"/>
                <a:cs typeface="PSGBLO+GIKWC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NFONQT+MS-UIGothic"/>
                <a:cs typeface="NFONQT+MS-UIGothic"/>
              </a:rPr>
              <a:t>疼痛感受性高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NFONQT+MS-UIGothic"/>
                <a:cs typeface="NFONQT+MS-UIGothic"/>
              </a:rPr>
              <a:t>生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长发</a:t>
            </a:r>
            <a:r>
              <a:rPr sz="2000" spc="23">
                <a:solidFill>
                  <a:srgbClr val="9970FC"/>
                </a:solidFill>
                <a:latin typeface="NFONQT+MS-UIGothic"/>
                <a:cs typeface="NFONQT+MS-UIGothic"/>
              </a:rPr>
              <a:t>育期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NFONQT+MS-UIGothic"/>
                <a:cs typeface="NFONQT+MS-UIGothic"/>
              </a:rPr>
              <a:t>心理影响大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小儿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痛的注意事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FONQT+MS-UIGothic"/>
                <a:cs typeface="NFONQT+MS-UIGothic"/>
              </a:rPr>
              <a:t>合理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选择镇</a:t>
            </a:r>
            <a:r>
              <a:rPr sz="2300" spc="25">
                <a:solidFill>
                  <a:srgbClr val="9970FC"/>
                </a:solidFill>
                <a:latin typeface="NFONQT+MS-UIGothic"/>
                <a:cs typeface="NFONQT+MS-UIGothic"/>
              </a:rPr>
              <a:t>痛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9970FC"/>
                </a:solidFill>
                <a:latin typeface="NFONQT+MS-UIGothic"/>
                <a:cs typeface="NFONQT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FONQT+MS-UIGothic"/>
                <a:cs typeface="NFONQT+MS-UIGothic"/>
              </a:rPr>
              <a:t>密切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观</a:t>
            </a:r>
            <a:r>
              <a:rPr sz="2300" spc="23">
                <a:solidFill>
                  <a:srgbClr val="9970FC"/>
                </a:solidFill>
                <a:latin typeface="NFONQT+MS-UIGothic"/>
                <a:cs typeface="NFONQT+MS-UIGothic"/>
              </a:rPr>
              <a:t>察病情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9970FC"/>
                </a:solidFill>
                <a:latin typeface="NFONQT+MS-UIGothic"/>
                <a:cs typeface="NFONQT+MS-UIGothic"/>
              </a:rPr>
              <a:t>防并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9970FC"/>
                </a:solidFill>
                <a:latin typeface="NFONQT+MS-UIGothic"/>
                <a:cs typeface="NFONQT+MS-UIGothic"/>
              </a:rPr>
              <a:t>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小儿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痛的特殊情况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9970FC"/>
                </a:solidFill>
                <a:latin typeface="NFONQT+MS-UIGothic"/>
                <a:cs typeface="NFONQT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9970FC"/>
                </a:solidFill>
                <a:latin typeface="NFONQT+MS-UIGothic"/>
                <a:cs typeface="NFONQT+MS-UIGothic"/>
              </a:rPr>
              <a:t>敏反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FONQT+MS-UIGothic"/>
                <a:cs typeface="NFONQT+MS-UIGothic"/>
              </a:rPr>
              <a:t>呼吸抑制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镇</a:t>
            </a:r>
            <a:r>
              <a:rPr sz="2300" spc="25">
                <a:solidFill>
                  <a:srgbClr val="9970FC"/>
                </a:solidFill>
                <a:latin typeface="NFONQT+MS-UIGothic"/>
                <a:cs typeface="NFONQT+MS-UIGothic"/>
              </a:rPr>
              <a:t>痛效果不佳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PSGBLO+GIKWCV+MicrosoftYaHei-Bold"/>
                <a:cs typeface="PSGBLO+GIKWC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81758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NFONQT+MS-UIGothic"/>
                <a:cs typeface="NFONQT+MS-UIGothic"/>
              </a:rPr>
              <a:t>小儿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术</a:t>
            </a:r>
            <a:r>
              <a:rPr sz="3800" spc="23">
                <a:solidFill>
                  <a:srgbClr val="FFA7EC"/>
                </a:solidFill>
                <a:latin typeface="NFONQT+MS-UIGothic"/>
                <a:cs typeface="NFONQT+MS-UIGothic"/>
              </a:rPr>
              <a:t>后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镇</a:t>
            </a:r>
            <a:r>
              <a:rPr sz="3800" spc="23">
                <a:solidFill>
                  <a:srgbClr val="FFA7EC"/>
                </a:solidFill>
                <a:latin typeface="NFONQT+MS-UIGothic"/>
                <a:cs typeface="NFONQT+MS-UIGothic"/>
              </a:rPr>
              <a:t>痛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护</a:t>
            </a:r>
            <a:r>
              <a:rPr sz="3800" spc="25">
                <a:solidFill>
                  <a:srgbClr val="FFA7EC"/>
                </a:solidFill>
                <a:latin typeface="NFONQT+MS-UIGothic"/>
                <a:cs typeface="NFONQT+MS-UIGothic"/>
              </a:rPr>
              <a:t>理的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实</a:t>
            </a:r>
            <a:r>
              <a:rPr sz="3800" spc="25">
                <a:solidFill>
                  <a:srgbClr val="FFA7EC"/>
                </a:solidFill>
                <a:latin typeface="NFONQT+MS-UIGothic"/>
                <a:cs typeface="NFONQT+MS-UIGothic"/>
              </a:rPr>
              <a:t>施与技巧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https://d.book118.com/768060112070006042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NFONQT+MS-UIGothic</vt:lpstr>
      <vt:lpstr>SimSun</vt:lpstr>
      <vt:lpstr>WEECOK+AIMSHI+ArialMT</vt:lpstr>
      <vt:lpstr>Times New Roman</vt:lpstr>
      <vt:lpstr>PSGBLO+GIKWCV+MicrosoftYaHei-Bold</vt:lpstr>
      <vt:lpstr>FIPLFS+CFKHWL+MicrosoftYaHei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2024-09-21T16:33:11.272</cp:lastPrinted>
  <dcterms:created xsi:type="dcterms:W3CDTF">2024-09-21T08:33:11Z</dcterms:created>
  <dcterms:modified xsi:type="dcterms:W3CDTF">2024-09-21T08:33:12Z</dcterms:modified>
</cp:coreProperties>
</file>