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11380-1A35-4554-A9A2-83D0184DF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6FD5A-04A0-4DDE-9736-DAE25EC61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AB7A7-ECFD-4709-B8A9-E6C48606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2EAD6-2E31-4488-8E20-558829804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A8C882-31BB-44D3-8A3A-AC4A2E668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C8460-C727-4A68-A021-F88D8ED4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198A3-E734-4C92-9720-3F8C6F81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5C6EE-919F-47B3-BBF3-5A2A4F54A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62D0A-24B0-4348-A601-EC64F2E0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8918D-B069-4354-9DFA-EE187DD38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1CB97-4CD4-4842-AF59-C94503925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307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口腔科护理操作课件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口腔科护理操作培训与考核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口腔科护理操作是指针对口腔疾病患者的护理措施，包括口腔清洁、口腔检查、口腔治疗等方面的操作。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口腔科护理操作对于维护患者的口腔健康、预防口腔疾病、减轻患者痛苦以及促进患者康复具有重要意义。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口腔科护理操作的定义与重要性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以患者为中心，遵循无菌、无痛、无创伤的原则，确保患者的安全与舒适。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护理人员需具备专业的口腔护理知识和技能，熟悉口腔疾病的诊疗流程，遵守医疗规章制度，与医生密切配合，确保患者得到优质的口腔护理服务。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口腔科护理操作的基本原则与要求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70" r="1327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包括口腔清洁、口腔检查、口腔治疗等。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使用牙刷、牙线、漱口水等工具清洁牙齿、牙龈和口腔黏膜，去除牙菌斑和食物残渣。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通过观察、触诊等方法检查患者的牙齿、牙龈和口腔黏膜状况，发现异常情况并及时处理。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根据患者的病情采取相应的治疗措施，如药物治疗、牙周治疗、牙齿填充等。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口腔科护理操作的常见类型与步骤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口腔科护理操作技术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保持口腔卫生是预防口腔疾病的重要措施，口腔清洁护理是口腔科护理操作的基础。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牙刷的选择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选择合适的牙刷，建议使用软毛牙刷，避免对牙齿和牙龈造成损伤。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采用正确的刷牙方法，如水平颤动法、旋转法等，确保牙齿的每个面都能被清洁到。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刷牙次数与时间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每天刷牙2-3次，每次刷牙时间不少于2分钟，以充分清洁牙齿和牙龈。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口腔黏膜是口腔的重要组成部分，保持黏膜健康对于维护口腔功能至关重要。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避免食用刺激性食物和饮料，如辛辣、酸甜、硬性食品等，以保护口腔黏膜。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密切观察口腔黏膜的变化，如出现异常应及时就医。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对于黏膜损伤或溃疡，可采用局部药物治疗或物理治疗，促进愈合。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黏膜保护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黏膜病变的观察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黏膜损伤处理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879" b="879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5762" r="5762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口腔黏膜护理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伤口保护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口腔伤口护理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0766" r="20766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852" b="1485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口腔伤口可能由各种原因引起，如创伤、手术等，正确的伤口护理有助于促进愈合。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定期清洁伤口，保持伤口的清洁卫生，避免感染。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避免伤口受到外界刺激和损伤，如避免食用刺激性食物和饮料等。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根据需要，可采用局部药物涂抹或口服药物进行治疗，促进伤口愈合。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肿瘤治疗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口腔肿瘤是一种较为严重的疾病，正确的肿瘤护理有助于提高治疗效果。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定期进行口腔检查，及时发现肿瘤并进行治疗。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根据肿瘤的性质和大小，选择合适的治疗方法，如手术切除、放疗、化疗等。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术后定期复查，注意口腔卫生和饮食习惯的调整，以促进康复。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口腔肿瘤护理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口腔感染是一种常见的疾病，控制感染对于维护口腔健康至关重要。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漱口液的使用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保持口腔卫生是预防感染的重要措施，建议每天刷牙2-3次，每次刷牙时间不少于2分钟。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在口腔感染期间，可使用漱口液进行口腔清洁和消毒。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对于严重的口腔感染，可能需要使用抗生素进行治疗。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口腔感染控制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https://d.book118.com/768063072022006030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2024-09-06T08:34:57.302</cp:lastPrinted>
  <dcterms:created xsi:type="dcterms:W3CDTF">2024-09-06T00:34:57Z</dcterms:created>
  <dcterms:modified xsi:type="dcterms:W3CDTF">2024-09-06T00:34:59Z</dcterms:modified>
</cp:coreProperties>
</file>