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58D72-59C5-4C1A-A924-FECDBCD49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5F515-5B40-4419-9D64-87E3D128D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10ADC-E169-465A-81DA-FD241724F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6910D-4FF1-418A-B69D-E9AD95256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31A85C-AB39-4FB1-B2B9-0E9952AFA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46FE9-5DAE-4971-9E22-574A79EDE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D9D401-5CB6-40BD-B405-BB08A69B7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6CE7B-A642-4C49-A581-7F014E7BA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A8043-9C95-4B97-9D8C-6795DCA93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C099E-1FE8-458D-9463-98BDF868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4E139-07D9-42B9-94B3-E8525443E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63077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电子商务网站规划方案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网站功能定位与设计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网站技术架构与选型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网站内容策划与运营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网站性能优化与测试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网站上线部署及后期维护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随着互联网的普及和消费者购物习惯的改变，电子商务市场规模不断扩大，成为全球零售业的重要组成部分。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电子商务市场竞争激烈，各大电商平台通过技术创新、营销策略等多种手段争夺市场份额。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未来电子商务将更加注重个性化、智能化和社交化，为消费者提供更加便捷、高效的购物体验。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通过建设一个功能齐全、用户体验良好的电子商务网站，提高品牌知名度、扩大市场份额、增加销售额。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本项目将为企业提供一个全新的销售渠道，拓展业务领域，提高市场竞争力。同时，通过电子商务网站的建设和运营，推动企业数字化转型，提升整体运营效率。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2" r="265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本项目的目标用户为具有网络购物习惯的消费者，包括年轻白领、学生、家庭主妇等。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目标用户注重购物体验、商品品质和价格合理性。他们希望通过电子商务平台轻松找到所需商品，享受便捷的购物流程和优质的售后服务。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目标用户具有较高的网络使用频率和购买力，对新鲜事物和个性化需求有较高的接受度。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网站功能定位与设计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https://d.book118.com/768063077047006044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2024-09-24T09:22:44.821</cp:lastPrinted>
  <dcterms:created xsi:type="dcterms:W3CDTF">2024-09-24T01:22:44Z</dcterms:created>
  <dcterms:modified xsi:type="dcterms:W3CDTF">2024-09-24T01:22:46Z</dcterms:modified>
</cp:coreProperties>
</file>