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678D4-1E4D-4AAC-A8A7-F82F643C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B1430-CC9D-4D94-A140-32D348D2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8F1BB-4738-46AE-A6C7-3B493997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AFAD1-8192-42AA-A1FB-D58B9DFB2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50666F-8995-4D28-9736-05F5CA125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EE4C5-86A3-45C2-8F56-96FAFD9B2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36460-8181-49D0-84E3-0E08647F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2B97B-5501-4BAB-96D1-B8E31B9B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37C39-7ADB-4D28-A9CB-17F0419B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E0BEC-C5C6-4600-B39C-A256AFF7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BF994-CAB1-4778-9D07-738C6E4B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3122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企业虚假宣传法律课程防止虚假广告诉讼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虚假宣传概述与法律规定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识别虚假广告方法与技巧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预防措施与内部管理规范建立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应对虚假广告诉讼策略及技巧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法律责任追究与惩罚力度加强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虚假宣传概述与法律规定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10" r="285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41" r="25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848" r="258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指企业在广告、宣传等营销活动中，采用不真实、不准确或误导性的信息，导致消费者产生误解或误判的行为。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包括夸大产品功效、隐瞒产品缺陷、虚构荣誉和认证、使用模糊或歧义性语言等。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虚假宣传定义及表现形式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00" b="85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73" b="10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《广告法》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明确规定广告应当真实、合法，不得含有虚假或引人误解的内容，广告主应当对广告内容的真实性负责。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《反不正当竞争法》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禁止企业采用虚假或引人误解的宣传手段进行不正当竞争，维护市场公平竞争秩序。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《消费者权益保护法》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保障消费者合法权益，对虚假宣传等侵害消费者权益的行为进行严厉打击。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66" r="98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913" r="229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企业应严格遵守国家相关法律法规，确保广告、宣传等营销活动的合法性、真实性。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企业应建立完善的广告审核机制，对广告内容进行严格把关，避免虚假宣传的出现。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建立审核机制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企业应自觉接受社会监督，对消费者投诉、举报的虚假宣传行为及时进行处理和整改。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接受社会监督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企业应加强内部管理，提高员工法律意识和职业道德水平，从源头上杜绝虚假宣传行为的发生。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识别虚假广告方法与技巧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广告内容与实际情况对比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将广告中的描述与实际产品或服务进行对比，判断是否存在夸大、误导等不实宣传。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专业人士意见参考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咨询相关领域的专家或专业机构，获取对广告内容真实性的专业评估意见。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广告信息来源核实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通过权威机构、官方网站等渠道核实广告所宣传的产品或服务信息是否真实可靠。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广告内容真实性判断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消费者情感共鸣利用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分析广告是否利用消费者情感共鸣来进行虚假宣传，如打感情牌、制造焦虑等。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深入了解目标消费者的需求和痛点，分析广告是否通过夸大宣传等手段来迎合消费者心理。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消费者认知偏差识别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识别广告中可能存在的消费者认知偏差，如过度美化、偷换概念等，以避免被误导。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消费者心理诱导分析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某化妆品夸大功效案。结合专业人士的评估和消费者反馈，揭示广告中夸大产品功效的虚假宣传行为。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某保健品虚假宣传案。通过对比分析广告中的宣传语和实际产品成分，成功揭露其虚假宣传的实质。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某教育培训机构误导性宣传案。通过深入调查和分析，发现该机构广告中存在严重误导消费者的情况，最终成功维护了消费者权益。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3" r="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2" r="1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案例剖析：成功识别虚假广告案例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预防措施与内部管理规范建立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企业应组建具备专业知识和经验的广告审核团队，负责全面审查广告内容，确保其真实、合法、合规。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设立专门的广告审核团队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制定详细的广告审核标准，包括广告文案、图片、视频等素材的审查要求，确保广告内容不含有虚假、误导性信息。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明确的审核标准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建立多层级的广告审核流程，从初步审查到最终批准，确保每一步都有专业人员进行严格把关。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多层级的审核流程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完善广告审核流程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制作并发放法律宣传资料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制作各类法律宣传资料，如手册、海报等，发放给员工，方便他们随时了解和学习相关法律知识。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鼓励员工参加法律培训课程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鼓励员工积极参加各类法律培训课程，提升自身的法律素养和应对风险的能力。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定期举办法律知识讲座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邀请法律专家定期为企业员工举办法律知识讲座，提高员工的法律意识和风险防范能力。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加强员工法律意识培训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https://d.book118.com/768063122034006023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2024-08-29T16:19:28.434</cp:lastPrinted>
  <dcterms:created xsi:type="dcterms:W3CDTF">2024-08-29T08:19:28Z</dcterms:created>
  <dcterms:modified xsi:type="dcterms:W3CDTF">2024-08-29T08:19:30Z</dcterms:modified>
</cp:coreProperties>
</file>