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A7CA1-97F3-4C4C-8E71-B2BA90DE5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F1F13-3C8F-4356-90E1-15DA8884F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D17D9-A8B5-455A-9A42-B564DBDB6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77475-2D54-42B1-AEDC-247660DA0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9EE8EB-6690-46C5-BFCF-ADBA55576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DAF6D7-2C1F-4DD6-8144-D50174143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A37F7B-50F9-4B59-AEC4-733AB3E37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7AF54-C090-4BDB-873C-3AC40CEDD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9210D-2BCE-4993-B38B-52AE9D8E6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C6951-4EA7-4BAD-8C92-116047213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783B0-2107-4029-A277-2A157D830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63127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高血压如何预防中暑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高血压患者夏季风险评估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合理用药与调整方案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饮食调整与营养补充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适当运动与锻炼计划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心理调适与情绪管理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定期检查与随访安排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836" r="268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577" r="235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28" r="287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高血压患者由于血管弹性降低、血流阻力增加，导致身体调节体温的能力下降，容易引发中暑。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相互关联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中暑时，人体会出现头晕、恶心、呕吐等症状，这些症状与高血压的症状相似，容易相互叠加，加重病情。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症状叠加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高血压与中暑关系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通过预防措施，可以降低高血压患者中暑的风险，避免病情进一步恶化。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避免病情恶化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125" r="10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83" r="1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预防中暑有助于高血压患者在炎热季节中保持舒适和健康，从而提高生活质量。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有效的预防措施可以减少高血压患者因中暑而需要医疗救治的情况，降低医疗负担。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高血压患者夏季风险评估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高温环境下，人体为了散热，皮肤血管会扩张，血流量增加，心脏负担加重，容易导致血压升高。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血压升高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高温天气下，人体出汗增多，如果汗液排出受阻，会影响体内水分和电解质的平衡，进而加重高血压病情。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汗液排出受阻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高温天气容易导致人体睡眠质量下降，睡眠不足会使高血压患者的血压更加不稳定。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睡眠质量下降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夏季高温对高血压患者影响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随着年龄的增长，人体调节体温的能力逐渐下降，对高温的耐受能力也相应减弱。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25" r="135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167" r="3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年龄较大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肥胖或超重人群体内脂肪含量高，散热困难，更容易受到高温的影响。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肥胖或超重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如心血管疾病、糖尿病等，这些疾病会降低患者对高温的耐受能力。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并发其他疾病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易感人群特征分析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患者年龄较大、体型偏胖或有其他并发症，在高温环境下需要采取一定的防护措施以避免血压升高。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患者年龄较轻、体型正常、无其他并发症，在高温环境下能够通过自我调节保持血压稳定。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患者年龄大、肥胖、并发多种疾病，对高温的耐受能力极差，极易出现中暑和血压飙升等危险情况。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17" r="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合理用药与调整方案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高血压患者需遵医嘱按时服药，以保持血压在正常水平，降低因高温导致血压波动的风险。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持续稳定的药物治疗有助于预防高血压引起的并发症，如心脏病、中风和肾脏疾病等。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遵医嘱按时服药重要性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控制血压稳定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咨询专业医生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在夏季来临前，高血压患者应咨询专业医生，根据自身病情和季节变化，调整药物治疗方案。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选择合适药物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医生可能会根据患者的具体情况，调整药物的种类和剂量，选择更适合夏季的药物。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夏季药物调整建议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高血压患者应严格按照医生的指示用药，不可自行更改用药方案，以免影响治疗效果。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不随意停药或减药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即使在夏季血压有所下降的情况下，患者也不应随意停药或减药，以免血压反弹或诱发并发症。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避免自行更改用药方案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饮食调整与营养补充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高血压患者应限制每日盐摄入量，通常建议每日不超过6克。过多的盐摄入会使体内水分潴留，增加心脏负担，导致血压升高。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控制盐的摄入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高脂肪饮食容易导致动脉硬化和血栓形成，进而增加心脑血管疾病的风险。因此，高血压患者应减少动物性脂肪和饱和脂肪酸的摄入，如肥肉、油炸食品等。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减少脂肪摄入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过多的糖摄入会使体内胰岛素水平升高，导致钠水潴留和血压升高。高血压患者应限制甜食、糖果等高糖食品的摄入。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控制糖的摄入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低盐、低脂、低糖饮食原则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https://d.book118.com/768063127034006023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2024-08-29T16:19:30.694</cp:lastPrinted>
  <dcterms:created xsi:type="dcterms:W3CDTF">2024-08-29T08:19:30Z</dcterms:created>
  <dcterms:modified xsi:type="dcterms:W3CDTF">2024-08-29T08:19:32Z</dcterms:modified>
</cp:coreProperties>
</file>