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E0F1A7-AA18-4964-BDEE-22E5551C2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FBF456-C342-4432-929F-F51432AEF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7E967B-0822-45BB-A223-717BDBC47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A56842-5969-47B6-ACD4-C1D76961A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44AF93-7D6E-4FE3-A738-01A351AD2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5E4506-FCB0-498E-A7CB-E1B9A36FD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2A6115-6791-4E30-ABE9-4D49FB11D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94A1C9-0F41-4017-92F2-55BC10F7C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86C7C9-AB3F-4359-B32E-5502C92B8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01D7D2-DCC6-4217-97C2-6BE945C77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E03FB3-975F-4FB2-988E-AB1EC3A2B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65016017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护理礼仪语音沟通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护理礼仪语音沟通概述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护理礼仪语音沟通技巧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护理礼仪语音沟通应用场景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护理礼仪语音沟通案例分析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护理礼仪语音沟通培训与提升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护理礼仪语音沟通概述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护理礼仪语音沟通是一种以语言为主要手段的沟通方式，用于建立和维持护患关系，传递护理信息，解决护理问题。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护理礼仪语音沟通具有直接性、即时性和互动性的特点，能够快速传递信息，建立信任，促进有效沟通。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建立良好护患关系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通过护理礼仪语音沟通，护士可以与患者建立良好的信任关系，提高患者的满意度和依从性。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良好的护理礼仪语音沟通有助于护士更好地了解患者需求，提供更精准的护理服务，提高护理质量。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降低医疗纠纷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有效的护理礼仪语音沟通可以减少误解和冲突，降低医疗纠纷的发生率。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护理礼仪语音沟通的重要性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护理礼仪语音沟通的历史可以追溯到古代，随着医学和护理学的发展，护理礼仪语音沟通逐渐形成和完善。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随着信息技术和人工智能的发展，护理礼仪语音沟通将更加智能化、个性化和高效化。同时，随着人们对健康需求的增加，护理礼仪语音沟通将更加注重人文关怀和心理支持。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护理礼仪语音沟通的历史与发展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护理礼仪语音沟通技巧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语音表达应清晰，避免含糊不清，确保信息准确传达。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清晰度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保持语音流畅，避免过多的停顿和重复，使沟通更加顺畅。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流畅度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语音应保持自然，避免过于机械或夸张，以增加亲切感。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语音控制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878" r="10878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91" r="1891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语速应适中，既不要太快也不要太慢，以适应听者的需要。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根据沟通内容，可以适当调整语速，突出重点或情感表达。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适中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节奏变化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语速控制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8786" r="3878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音量应适中，既不要太大也不要太小，以适应不同的沟通环境。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根据沟通氛围和需要，可以适当调整音量，增强表达效果。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变化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音量控制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208" r="192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语调应保持平和，避免过于尖锐或低沉，以增加沟通的可信度。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根据沟通内容和情感表达需要，可以适当调整语调，增强感染力。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变化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语调控制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语气应保持亲切友好，以建立良好的沟通氛围。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语气应尊重对方，理解对方的感受和需求，以促进有效沟通。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语气控制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尊重理解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亲切友好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护理礼仪语音沟通应用场景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https://d.book118.com/768065016017006043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2024-09-22T13:58:06.695</cp:lastPrinted>
  <dcterms:created xsi:type="dcterms:W3CDTF">2024-09-22T05:58:06Z</dcterms:created>
  <dcterms:modified xsi:type="dcterms:W3CDTF">2024-09-22T05:58:08Z</dcterms:modified>
</cp:coreProperties>
</file>