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17" r:id="rId2"/>
    <p:sldMasterId id="2147483736" r:id="rId3"/>
    <p:sldMasterId id="2147483755" r:id="rId4"/>
  </p:sldMasterIdLst>
  <p:notesMasterIdLst>
    <p:notesMasterId r:id="rId5"/>
  </p:notesMasterIdLst>
  <p:sldIdLst>
    <p:sldId id="259" r:id="rId6"/>
    <p:sldId id="262" r:id="rId7"/>
    <p:sldId id="265" r:id="rId8"/>
    <p:sldId id="268" r:id="rId9"/>
    <p:sldId id="271" r:id="rId10"/>
    <p:sldId id="274" r:id="rId11"/>
    <p:sldId id="277" r:id="rId12"/>
    <p:sldId id="280" r:id="rId13"/>
    <p:sldId id="283" r:id="rId14"/>
    <p:sldId id="286" r:id="rId15"/>
    <p:sldId id="289" r:id="rId16"/>
    <p:sldId id="292" r:id="rId17"/>
    <p:sldId id="295" r:id="rId18"/>
    <p:sldId id="298" r:id="rId19"/>
    <p:sldId id="301" r:id="rId20"/>
    <p:sldId id="304" r:id="rId21"/>
    <p:sldId id="307" r:id="rId22"/>
    <p:sldId id="310" r:id="rId23"/>
    <p:sldId id="313" r:id="rId24"/>
    <p:sldId id="316" r:id="rId25"/>
    <p:sldId id="319" r:id="rId26"/>
    <p:sldId id="321" r:id="rId27"/>
  </p:sldIdLst>
  <p:sldSz cx="12192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5.xml" /><Relationship Id="rId11" Type="http://schemas.openxmlformats.org/officeDocument/2006/relationships/slide" Target="slides/slide6.xml" /><Relationship Id="rId12" Type="http://schemas.openxmlformats.org/officeDocument/2006/relationships/slide" Target="slides/slide7.xml" /><Relationship Id="rId13" Type="http://schemas.openxmlformats.org/officeDocument/2006/relationships/slide" Target="slides/slide8.xml" /><Relationship Id="rId14" Type="http://schemas.openxmlformats.org/officeDocument/2006/relationships/slide" Target="slides/slide9.xml" /><Relationship Id="rId15" Type="http://schemas.openxmlformats.org/officeDocument/2006/relationships/slide" Target="slides/slide10.xml" /><Relationship Id="rId16" Type="http://schemas.openxmlformats.org/officeDocument/2006/relationships/slide" Target="slides/slide11.xml" /><Relationship Id="rId17" Type="http://schemas.openxmlformats.org/officeDocument/2006/relationships/slide" Target="slides/slide12.xml" /><Relationship Id="rId18" Type="http://schemas.openxmlformats.org/officeDocument/2006/relationships/slide" Target="slides/slide13.xml" /><Relationship Id="rId19" Type="http://schemas.openxmlformats.org/officeDocument/2006/relationships/slide" Target="slides/slide14.xml" /><Relationship Id="rId2" Type="http://schemas.openxmlformats.org/officeDocument/2006/relationships/slideMaster" Target="slideMasters/slideMaster2.xml" /><Relationship Id="rId20" Type="http://schemas.openxmlformats.org/officeDocument/2006/relationships/slide" Target="slides/slide15.xml" /><Relationship Id="rId21" Type="http://schemas.openxmlformats.org/officeDocument/2006/relationships/slide" Target="slides/slide16.xml" /><Relationship Id="rId22" Type="http://schemas.openxmlformats.org/officeDocument/2006/relationships/slide" Target="slides/slide17.xml" /><Relationship Id="rId23" Type="http://schemas.openxmlformats.org/officeDocument/2006/relationships/slide" Target="slides/slide18.xml" /><Relationship Id="rId24" Type="http://schemas.openxmlformats.org/officeDocument/2006/relationships/slide" Target="slides/slide19.xml" /><Relationship Id="rId25" Type="http://schemas.openxmlformats.org/officeDocument/2006/relationships/slide" Target="slides/slide20.xml" /><Relationship Id="rId26" Type="http://schemas.openxmlformats.org/officeDocument/2006/relationships/slide" Target="slides/slide21.xml" /><Relationship Id="rId27" Type="http://schemas.openxmlformats.org/officeDocument/2006/relationships/slide" Target="slides/slide22.xml" /><Relationship Id="rId28" Type="http://schemas.openxmlformats.org/officeDocument/2006/relationships/tags" Target="tags/tag498.xml" /><Relationship Id="rId29" Type="http://schemas.openxmlformats.org/officeDocument/2006/relationships/presProps" Target="presProps.xml" /><Relationship Id="rId3" Type="http://schemas.openxmlformats.org/officeDocument/2006/relationships/slideMaster" Target="slideMasters/slideMaster3.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slideMaster" Target="slideMasters/slideMaster4.xml" /><Relationship Id="rId5" Type="http://schemas.openxmlformats.org/officeDocument/2006/relationships/notesMaster" Target="notesMasters/notesMaster1.xml" /><Relationship Id="rId6" Type="http://schemas.openxmlformats.org/officeDocument/2006/relationships/slide" Target="slides/slide1.xml" /><Relationship Id="rId7" Type="http://schemas.openxmlformats.org/officeDocument/2006/relationships/slide" Target="slides/slide2.xml" /><Relationship Id="rId8" Type="http://schemas.openxmlformats.org/officeDocument/2006/relationships/slide" Target="slides/slide3.xml" /><Relationship Id="rId9" Type="http://schemas.openxmlformats.org/officeDocument/2006/relationships/slide" Target="slides/slide4.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5.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3</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4</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5</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6</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8</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10</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12</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14</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17</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18</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19</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20</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5.xml" /><Relationship Id="rId11" Type="http://schemas.openxmlformats.org/officeDocument/2006/relationships/tags" Target="../tags/tag6.xml" /><Relationship Id="rId12" Type="http://schemas.openxmlformats.org/officeDocument/2006/relationships/tags" Target="../tags/tag7.xml" /><Relationship Id="rId13" Type="http://schemas.openxmlformats.org/officeDocument/2006/relationships/tags" Target="../tags/tag8.xml" /><Relationship Id="rId14" Type="http://schemas.openxmlformats.org/officeDocument/2006/relationships/tags" Target="../tags/tag9.xml" /><Relationship Id="rId15" Type="http://schemas.openxmlformats.org/officeDocument/2006/relationships/tags" Target="../tags/tag10.xml" /><Relationship Id="rId16"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1.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22.xml" /><Relationship Id="rId11" Type="http://schemas.openxmlformats.org/officeDocument/2006/relationships/tags" Target="../tags/tag23.xml" /><Relationship Id="rId12" Type="http://schemas.openxmlformats.org/officeDocument/2006/relationships/tags" Target="../tags/tag24.xml" /><Relationship Id="rId13" Type="http://schemas.openxmlformats.org/officeDocument/2006/relationships/tags" Target="../tags/tag25.xml" /><Relationship Id="rId14" Type="http://schemas.openxmlformats.org/officeDocument/2006/relationships/slideMaster" Target="../slideMasters/slideMaster2.xml" /><Relationship Id="rId2" Type="http://schemas.openxmlformats.org/officeDocument/2006/relationships/tags" Target="../tags/tag16.xml" /><Relationship Id="rId3" Type="http://schemas.openxmlformats.org/officeDocument/2006/relationships/image" Target="../media/image5.png" /><Relationship Id="rId4" Type="http://schemas.openxmlformats.org/officeDocument/2006/relationships/tags" Target="../tags/tag17.xml" /><Relationship Id="rId5" Type="http://schemas.openxmlformats.org/officeDocument/2006/relationships/image" Target="../media/image2.png" /><Relationship Id="rId6" Type="http://schemas.openxmlformats.org/officeDocument/2006/relationships/tags" Target="../tags/tag18.xml" /><Relationship Id="rId7" Type="http://schemas.openxmlformats.org/officeDocument/2006/relationships/tags" Target="../tags/tag19.xml" /><Relationship Id="rId8" Type="http://schemas.openxmlformats.org/officeDocument/2006/relationships/tags" Target="../tags/tag20.xml" /><Relationship Id="rId9" Type="http://schemas.openxmlformats.org/officeDocument/2006/relationships/tags" Target="../tags/tag21.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32.xml" /><Relationship Id="rId11" Type="http://schemas.openxmlformats.org/officeDocument/2006/relationships/tags" Target="../tags/tag33.xml" /><Relationship Id="rId12" Type="http://schemas.openxmlformats.org/officeDocument/2006/relationships/slideMaster" Target="../slideMasters/slideMaster2.xml" /><Relationship Id="rId2" Type="http://schemas.openxmlformats.org/officeDocument/2006/relationships/tags" Target="../tags/tag26.xml" /><Relationship Id="rId3" Type="http://schemas.openxmlformats.org/officeDocument/2006/relationships/image" Target="../media/image4.png" /><Relationship Id="rId4" Type="http://schemas.openxmlformats.org/officeDocument/2006/relationships/tags" Target="../tags/tag27.xml" /><Relationship Id="rId5" Type="http://schemas.openxmlformats.org/officeDocument/2006/relationships/image" Target="../media/image6.png"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tags" Target="../tags/tag30.xml" /><Relationship Id="rId9" Type="http://schemas.openxmlformats.org/officeDocument/2006/relationships/tags" Target="../tags/tag31.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4.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tags" Target="../tags/tag37.xml"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45.xml" /><Relationship Id="rId11" Type="http://schemas.openxmlformats.org/officeDocument/2006/relationships/tags" Target="../tags/tag46.xml" /><Relationship Id="rId12" Type="http://schemas.openxmlformats.org/officeDocument/2006/relationships/tags" Target="../tags/tag47.xml" /><Relationship Id="rId13" Type="http://schemas.openxmlformats.org/officeDocument/2006/relationships/tags" Target="../tags/tag48.xml" /><Relationship Id="rId14" Type="http://schemas.openxmlformats.org/officeDocument/2006/relationships/tags" Target="../tags/tag49.xml" /><Relationship Id="rId15" Type="http://schemas.openxmlformats.org/officeDocument/2006/relationships/tags" Target="../tags/tag50.xml" /><Relationship Id="rId16" Type="http://schemas.openxmlformats.org/officeDocument/2006/relationships/tags" Target="../tags/tag51.xml" /><Relationship Id="rId17" Type="http://schemas.openxmlformats.org/officeDocument/2006/relationships/slideMaster" Target="../slideMasters/slideMaster2.xml" /><Relationship Id="rId2" Type="http://schemas.openxmlformats.org/officeDocument/2006/relationships/tags" Target="../tags/tag40.xml" /><Relationship Id="rId3" Type="http://schemas.openxmlformats.org/officeDocument/2006/relationships/image" Target="../media/image3.png" /><Relationship Id="rId4" Type="http://schemas.openxmlformats.org/officeDocument/2006/relationships/tags" Target="../tags/tag41.xml" /><Relationship Id="rId5" Type="http://schemas.openxmlformats.org/officeDocument/2006/relationships/image" Target="../media/image7.png" /><Relationship Id="rId6" Type="http://schemas.openxmlformats.org/officeDocument/2006/relationships/tags" Target="../tags/tag42.xml" /><Relationship Id="rId7" Type="http://schemas.openxmlformats.org/officeDocument/2006/relationships/image" Target="../media/image2.png" /><Relationship Id="rId8" Type="http://schemas.openxmlformats.org/officeDocument/2006/relationships/tags" Target="../tags/tag43.xml" /><Relationship Id="rId9" Type="http://schemas.openxmlformats.org/officeDocument/2006/relationships/tags" Target="../tags/tag44.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6.xml"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64.xml" /><Relationship Id="rId11" Type="http://schemas.openxmlformats.org/officeDocument/2006/relationships/tags" Target="../tags/tag65.xml" /><Relationship Id="rId12" Type="http://schemas.openxmlformats.org/officeDocument/2006/relationships/tags" Target="../tags/tag66.xml" /><Relationship Id="rId13" Type="http://schemas.openxmlformats.org/officeDocument/2006/relationships/slideMaster" Target="../slideMasters/slideMaster2.xml" /><Relationship Id="rId2" Type="http://schemas.openxmlformats.org/officeDocument/2006/relationships/tags" Target="../tags/tag59.xml" /><Relationship Id="rId3" Type="http://schemas.openxmlformats.org/officeDocument/2006/relationships/image" Target="../media/image3.png" /><Relationship Id="rId4" Type="http://schemas.openxmlformats.org/officeDocument/2006/relationships/tags" Target="../tags/tag60.xml" /><Relationship Id="rId5" Type="http://schemas.openxmlformats.org/officeDocument/2006/relationships/image" Target="../media/image7.png" /><Relationship Id="rId6" Type="http://schemas.openxmlformats.org/officeDocument/2006/relationships/tags" Target="../tags/tag61.xml" /><Relationship Id="rId7" Type="http://schemas.openxmlformats.org/officeDocument/2006/relationships/image" Target="../media/image2.png" /><Relationship Id="rId8" Type="http://schemas.openxmlformats.org/officeDocument/2006/relationships/tags" Target="../tags/tag62.xml" /><Relationship Id="rId9" Type="http://schemas.openxmlformats.org/officeDocument/2006/relationships/tags" Target="../tags/tag63.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7.xml" /><Relationship Id="rId2" Type="http://schemas.openxmlformats.org/officeDocument/2006/relationships/tags" Target="../tags/tag68.xml" /><Relationship Id="rId3" Type="http://schemas.openxmlformats.org/officeDocument/2006/relationships/tags" Target="../tags/tag69.xml" /><Relationship Id="rId4" Type="http://schemas.openxmlformats.org/officeDocument/2006/relationships/tags" Target="../tags/tag70.xml" /><Relationship Id="rId5" Type="http://schemas.openxmlformats.org/officeDocument/2006/relationships/tags" Target="../tags/tag71.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76.xml" /><Relationship Id="rId11" Type="http://schemas.openxmlformats.org/officeDocument/2006/relationships/tags" Target="../tags/tag77.xml" /><Relationship Id="rId12" Type="http://schemas.openxmlformats.org/officeDocument/2006/relationships/tags" Target="../tags/tag78.xml" /><Relationship Id="rId13" Type="http://schemas.openxmlformats.org/officeDocument/2006/relationships/tags" Target="../tags/tag79.xml" /><Relationship Id="rId14" Type="http://schemas.openxmlformats.org/officeDocument/2006/relationships/tags" Target="../tags/tag80.xml" /><Relationship Id="rId15" Type="http://schemas.openxmlformats.org/officeDocument/2006/relationships/tags" Target="../tags/tag81.xml" /><Relationship Id="rId16" Type="http://schemas.openxmlformats.org/officeDocument/2006/relationships/tags" Target="../tags/tag82.xml" /><Relationship Id="rId17"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image" Target="../media/image2.png" /><Relationship Id="rId4" Type="http://schemas.openxmlformats.org/officeDocument/2006/relationships/tags" Target="../tags/tag73.xml" /><Relationship Id="rId5" Type="http://schemas.openxmlformats.org/officeDocument/2006/relationships/image" Target="../media/image3.png" /><Relationship Id="rId6" Type="http://schemas.openxmlformats.org/officeDocument/2006/relationships/tags" Target="../tags/tag74.xml" /><Relationship Id="rId7" Type="http://schemas.openxmlformats.org/officeDocument/2006/relationships/image" Target="../media/image4.png" /><Relationship Id="rId8" Type="http://schemas.openxmlformats.org/officeDocument/2006/relationships/tags" Target="../tags/tag75.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8.png" /><Relationship Id="rId10" Type="http://schemas.openxmlformats.org/officeDocument/2006/relationships/tags" Target="../tags/tag97.xml" /><Relationship Id="rId11" Type="http://schemas.openxmlformats.org/officeDocument/2006/relationships/image" Target="../media/image13.png" /><Relationship Id="rId12" Type="http://schemas.openxmlformats.org/officeDocument/2006/relationships/tags" Target="../tags/tag98.xml" /><Relationship Id="rId13" Type="http://schemas.openxmlformats.org/officeDocument/2006/relationships/image" Target="../media/image14.png" /><Relationship Id="rId14" Type="http://schemas.openxmlformats.org/officeDocument/2006/relationships/tags" Target="../tags/tag99.xml" /><Relationship Id="rId15" Type="http://schemas.openxmlformats.org/officeDocument/2006/relationships/image" Target="../media/image15.png" /><Relationship Id="rId16" Type="http://schemas.openxmlformats.org/officeDocument/2006/relationships/tags" Target="../tags/tag100.xml" /><Relationship Id="rId17" Type="http://schemas.openxmlformats.org/officeDocument/2006/relationships/tags" Target="../tags/tag101.xml" /><Relationship Id="rId18" Type="http://schemas.openxmlformats.org/officeDocument/2006/relationships/tags" Target="../tags/tag102.xml" /><Relationship Id="rId19" Type="http://schemas.openxmlformats.org/officeDocument/2006/relationships/tags" Target="../tags/tag103.xml" /><Relationship Id="rId2" Type="http://schemas.openxmlformats.org/officeDocument/2006/relationships/tags" Target="../tags/tag93.xml" /><Relationship Id="rId20" Type="http://schemas.openxmlformats.org/officeDocument/2006/relationships/tags" Target="../tags/tag104.xml" /><Relationship Id="rId21" Type="http://schemas.openxmlformats.org/officeDocument/2006/relationships/tags" Target="../tags/tag105.xml" /><Relationship Id="rId22" Type="http://schemas.openxmlformats.org/officeDocument/2006/relationships/tags" Target="../tags/tag106.xml" /><Relationship Id="rId23" Type="http://schemas.openxmlformats.org/officeDocument/2006/relationships/tags" Target="../tags/tag107.xml" /><Relationship Id="rId24" Type="http://schemas.openxmlformats.org/officeDocument/2006/relationships/slideMaster" Target="../slideMasters/slideMaster3.xml" /><Relationship Id="rId3" Type="http://schemas.openxmlformats.org/officeDocument/2006/relationships/image" Target="../media/image9.png" /><Relationship Id="rId4" Type="http://schemas.openxmlformats.org/officeDocument/2006/relationships/tags" Target="../tags/tag94.xml" /><Relationship Id="rId5" Type="http://schemas.openxmlformats.org/officeDocument/2006/relationships/image" Target="../media/image10.png" /><Relationship Id="rId6" Type="http://schemas.openxmlformats.org/officeDocument/2006/relationships/tags" Target="../tags/tag95.xml" /><Relationship Id="rId7" Type="http://schemas.openxmlformats.org/officeDocument/2006/relationships/image" Target="../media/image11.png" /><Relationship Id="rId8" Type="http://schemas.openxmlformats.org/officeDocument/2006/relationships/tags" Target="../tags/tag96.xml" /><Relationship Id="rId9" Type="http://schemas.openxmlformats.org/officeDocument/2006/relationships/image" Target="../media/image12.png"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08.xml" /><Relationship Id="rId10" Type="http://schemas.openxmlformats.org/officeDocument/2006/relationships/tags" Target="../tags/tag115.xml" /><Relationship Id="rId11" Type="http://schemas.openxmlformats.org/officeDocument/2006/relationships/slideMaster" Target="../slideMasters/slideMaster3.xml" /><Relationship Id="rId2" Type="http://schemas.openxmlformats.org/officeDocument/2006/relationships/image" Target="../media/image16.png" /><Relationship Id="rId3" Type="http://schemas.openxmlformats.org/officeDocument/2006/relationships/tags" Target="../tags/tag109.xml" /><Relationship Id="rId4" Type="http://schemas.openxmlformats.org/officeDocument/2006/relationships/image" Target="../media/image17.png"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tags" Target="../tags/tag113.xml" /><Relationship Id="rId9" Type="http://schemas.openxmlformats.org/officeDocument/2006/relationships/tags" Target="../tags/tag114.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18.png"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tags" Target="../tags/tag119.xml" /><Relationship Id="rId6" Type="http://schemas.openxmlformats.org/officeDocument/2006/relationships/tags" Target="../tags/tag120.xml" /><Relationship Id="rId7" Type="http://schemas.openxmlformats.org/officeDocument/2006/relationships/tags" Target="../tags/tag121.xml" /><Relationship Id="rId8"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122.xml" /><Relationship Id="rId10" Type="http://schemas.openxmlformats.org/officeDocument/2006/relationships/tags" Target="../tags/tag129.xml" /><Relationship Id="rId11" Type="http://schemas.openxmlformats.org/officeDocument/2006/relationships/tags" Target="../tags/tag130.xml" /><Relationship Id="rId12" Type="http://schemas.openxmlformats.org/officeDocument/2006/relationships/slideMaster" Target="../slideMasters/slideMaster3.xml" /><Relationship Id="rId2" Type="http://schemas.openxmlformats.org/officeDocument/2006/relationships/image" Target="../media/image16.png" /><Relationship Id="rId3" Type="http://schemas.openxmlformats.org/officeDocument/2006/relationships/tags" Target="../tags/tag123.xml" /><Relationship Id="rId4" Type="http://schemas.openxmlformats.org/officeDocument/2006/relationships/image" Target="../media/image17.png" /><Relationship Id="rId5" Type="http://schemas.openxmlformats.org/officeDocument/2006/relationships/tags" Target="../tags/tag124.xml" /><Relationship Id="rId6" Type="http://schemas.openxmlformats.org/officeDocument/2006/relationships/tags" Target="../tags/tag125.xml" /><Relationship Id="rId7" Type="http://schemas.openxmlformats.org/officeDocument/2006/relationships/tags" Target="../tags/tag126.xml" /><Relationship Id="rId8" Type="http://schemas.openxmlformats.org/officeDocument/2006/relationships/tags" Target="../tags/tag127.xml" /><Relationship Id="rId9" Type="http://schemas.openxmlformats.org/officeDocument/2006/relationships/tags" Target="../tags/tag128.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131.xml" /><Relationship Id="rId10" Type="http://schemas.openxmlformats.org/officeDocument/2006/relationships/tags" Target="../tags/tag138.xml" /><Relationship Id="rId11" Type="http://schemas.openxmlformats.org/officeDocument/2006/relationships/tags" Target="../tags/tag139.xml" /><Relationship Id="rId12" Type="http://schemas.openxmlformats.org/officeDocument/2006/relationships/tags" Target="../tags/tag140.xml" /><Relationship Id="rId13" Type="http://schemas.openxmlformats.org/officeDocument/2006/relationships/tags" Target="../tags/tag141.xml" /><Relationship Id="rId14" Type="http://schemas.openxmlformats.org/officeDocument/2006/relationships/slideMaster" Target="../slideMasters/slideMaster3.xml" /><Relationship Id="rId2" Type="http://schemas.openxmlformats.org/officeDocument/2006/relationships/image" Target="../media/image16.png" /><Relationship Id="rId3" Type="http://schemas.openxmlformats.org/officeDocument/2006/relationships/tags" Target="../tags/tag132.xml" /><Relationship Id="rId4" Type="http://schemas.openxmlformats.org/officeDocument/2006/relationships/image" Target="../media/image17.png" /><Relationship Id="rId5" Type="http://schemas.openxmlformats.org/officeDocument/2006/relationships/tags" Target="../tags/tag133.xml" /><Relationship Id="rId6" Type="http://schemas.openxmlformats.org/officeDocument/2006/relationships/tags" Target="../tags/tag134.xml" /><Relationship Id="rId7" Type="http://schemas.openxmlformats.org/officeDocument/2006/relationships/tags" Target="../tags/tag135.xml" /><Relationship Id="rId8" Type="http://schemas.openxmlformats.org/officeDocument/2006/relationships/tags" Target="../tags/tag136.xml" /><Relationship Id="rId9" Type="http://schemas.openxmlformats.org/officeDocument/2006/relationships/tags" Target="../tags/tag137.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42.xml" /><Relationship Id="rId10" Type="http://schemas.openxmlformats.org/officeDocument/2006/relationships/tags" Target="../tags/tag148.xml" /><Relationship Id="rId11" Type="http://schemas.openxmlformats.org/officeDocument/2006/relationships/tags" Target="../tags/tag149.xml" /><Relationship Id="rId12" Type="http://schemas.openxmlformats.org/officeDocument/2006/relationships/tags" Target="../tags/tag150.xml" /><Relationship Id="rId13" Type="http://schemas.openxmlformats.org/officeDocument/2006/relationships/slideMaster" Target="../slideMasters/slideMaster3.xml" /><Relationship Id="rId2" Type="http://schemas.openxmlformats.org/officeDocument/2006/relationships/tags" Target="../tags/tag143.xml" /><Relationship Id="rId3" Type="http://schemas.openxmlformats.org/officeDocument/2006/relationships/image" Target="../media/image19.png" /><Relationship Id="rId4" Type="http://schemas.openxmlformats.org/officeDocument/2006/relationships/tags" Target="../tags/tag144.xml" /><Relationship Id="rId5" Type="http://schemas.openxmlformats.org/officeDocument/2006/relationships/image" Target="../media/image20.png" /><Relationship Id="rId6" Type="http://schemas.openxmlformats.org/officeDocument/2006/relationships/tags" Target="../tags/tag145.xml" /><Relationship Id="rId7" Type="http://schemas.openxmlformats.org/officeDocument/2006/relationships/image" Target="../media/image21.png" /><Relationship Id="rId8" Type="http://schemas.openxmlformats.org/officeDocument/2006/relationships/tags" Target="../tags/tag146.xml" /><Relationship Id="rId9" Type="http://schemas.openxmlformats.org/officeDocument/2006/relationships/tags" Target="../tags/tag147.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51.xml" /><Relationship Id="rId2" Type="http://schemas.openxmlformats.org/officeDocument/2006/relationships/tags" Target="../tags/tag152.xml" /><Relationship Id="rId3" Type="http://schemas.openxmlformats.org/officeDocument/2006/relationships/tags" Target="../tags/tag153.xml" /><Relationship Id="rId4"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tags" Target="../tags/tag154.xml" /><Relationship Id="rId10" Type="http://schemas.openxmlformats.org/officeDocument/2006/relationships/tags" Target="../tags/tag161.xml" /><Relationship Id="rId11" Type="http://schemas.openxmlformats.org/officeDocument/2006/relationships/tags" Target="../tags/tag162.xml" /><Relationship Id="rId12" Type="http://schemas.openxmlformats.org/officeDocument/2006/relationships/slideMaster" Target="../slideMasters/slideMaster3.xml" /><Relationship Id="rId2" Type="http://schemas.openxmlformats.org/officeDocument/2006/relationships/image" Target="../media/image22.png" /><Relationship Id="rId3" Type="http://schemas.openxmlformats.org/officeDocument/2006/relationships/tags" Target="../tags/tag155.xml" /><Relationship Id="rId4" Type="http://schemas.openxmlformats.org/officeDocument/2006/relationships/image" Target="../media/image23.png" /><Relationship Id="rId5" Type="http://schemas.openxmlformats.org/officeDocument/2006/relationships/tags" Target="../tags/tag156.xml" /><Relationship Id="rId6" Type="http://schemas.openxmlformats.org/officeDocument/2006/relationships/tags" Target="../tags/tag157.xml" /><Relationship Id="rId7" Type="http://schemas.openxmlformats.org/officeDocument/2006/relationships/tags" Target="../tags/tag158.xml" /><Relationship Id="rId8" Type="http://schemas.openxmlformats.org/officeDocument/2006/relationships/tags" Target="../tags/tag159.xml" /><Relationship Id="rId9" Type="http://schemas.openxmlformats.org/officeDocument/2006/relationships/tags" Target="../tags/tag160.xml" /></Relationships>
</file>

<file path=ppt/slideLayouts/_rels/slideLayout31.xml.rels>&#65279;<?xml version="1.0" encoding="utf-8" standalone="yes"?><Relationships xmlns="http://schemas.openxmlformats.org/package/2006/relationships"><Relationship Id="rId1" Type="http://schemas.openxmlformats.org/officeDocument/2006/relationships/tags" Target="../tags/tag163.xml" /><Relationship Id="rId10" Type="http://schemas.openxmlformats.org/officeDocument/2006/relationships/tags" Target="../tags/tag170.xml" /><Relationship Id="rId11" Type="http://schemas.openxmlformats.org/officeDocument/2006/relationships/tags" Target="../tags/tag171.xml" /><Relationship Id="rId12" Type="http://schemas.openxmlformats.org/officeDocument/2006/relationships/tags" Target="../tags/tag172.xml" /><Relationship Id="rId13" Type="http://schemas.openxmlformats.org/officeDocument/2006/relationships/slideMaster" Target="../slideMasters/slideMaster3.xml" /><Relationship Id="rId2" Type="http://schemas.openxmlformats.org/officeDocument/2006/relationships/tags" Target="../tags/tag164.xml" /><Relationship Id="rId3" Type="http://schemas.openxmlformats.org/officeDocument/2006/relationships/tags" Target="../tags/tag165.xml" /><Relationship Id="rId4" Type="http://schemas.openxmlformats.org/officeDocument/2006/relationships/image" Target="../media/image24.png" /><Relationship Id="rId5" Type="http://schemas.openxmlformats.org/officeDocument/2006/relationships/tags" Target="../tags/tag166.xml" /><Relationship Id="rId6" Type="http://schemas.openxmlformats.org/officeDocument/2006/relationships/image" Target="../media/image25.png" /><Relationship Id="rId7" Type="http://schemas.openxmlformats.org/officeDocument/2006/relationships/tags" Target="../tags/tag167.xml" /><Relationship Id="rId8" Type="http://schemas.openxmlformats.org/officeDocument/2006/relationships/tags" Target="../tags/tag168.xml" /><Relationship Id="rId9" Type="http://schemas.openxmlformats.org/officeDocument/2006/relationships/tags" Target="../tags/tag169.xml" /></Relationships>
</file>

<file path=ppt/slideLayouts/_rels/slideLayout32.xml.rels>&#65279;<?xml version="1.0" encoding="utf-8" standalone="yes"?><Relationships xmlns="http://schemas.openxmlformats.org/package/2006/relationships"><Relationship Id="rId1" Type="http://schemas.openxmlformats.org/officeDocument/2006/relationships/tags" Target="../tags/tag173.xml" /><Relationship Id="rId10" Type="http://schemas.openxmlformats.org/officeDocument/2006/relationships/tags" Target="../tags/tag180.xml" /><Relationship Id="rId11" Type="http://schemas.openxmlformats.org/officeDocument/2006/relationships/tags" Target="../tags/tag181.xml" /><Relationship Id="rId12" Type="http://schemas.openxmlformats.org/officeDocument/2006/relationships/slideMaster" Target="../slideMasters/slideMaster3.xml" /><Relationship Id="rId2" Type="http://schemas.openxmlformats.org/officeDocument/2006/relationships/tags" Target="../tags/tag174.xml" /><Relationship Id="rId3" Type="http://schemas.openxmlformats.org/officeDocument/2006/relationships/tags" Target="../tags/tag175.xml" /><Relationship Id="rId4" Type="http://schemas.openxmlformats.org/officeDocument/2006/relationships/image" Target="../media/image24.png" /><Relationship Id="rId5" Type="http://schemas.openxmlformats.org/officeDocument/2006/relationships/tags" Target="../tags/tag176.xml" /><Relationship Id="rId6" Type="http://schemas.openxmlformats.org/officeDocument/2006/relationships/image" Target="../media/image25.png" /><Relationship Id="rId7" Type="http://schemas.openxmlformats.org/officeDocument/2006/relationships/tags" Target="../tags/tag177.xml" /><Relationship Id="rId8" Type="http://schemas.openxmlformats.org/officeDocument/2006/relationships/tags" Target="../tags/tag178.xml" /><Relationship Id="rId9" Type="http://schemas.openxmlformats.org/officeDocument/2006/relationships/tags" Target="../tags/tag179.xml" /></Relationships>
</file>

<file path=ppt/slideLayouts/_rels/slideLayout33.xml.rels>&#65279;<?xml version="1.0" encoding="utf-8" standalone="yes"?><Relationships xmlns="http://schemas.openxmlformats.org/package/2006/relationships"><Relationship Id="rId1" Type="http://schemas.openxmlformats.org/officeDocument/2006/relationships/image" Target="../media/image26.png" /><Relationship Id="rId10" Type="http://schemas.openxmlformats.org/officeDocument/2006/relationships/tags" Target="../tags/tag186.xml" /><Relationship Id="rId11" Type="http://schemas.openxmlformats.org/officeDocument/2006/relationships/image" Target="../media/image13.png" /><Relationship Id="rId12" Type="http://schemas.openxmlformats.org/officeDocument/2006/relationships/tags" Target="../tags/tag187.xml" /><Relationship Id="rId13" Type="http://schemas.openxmlformats.org/officeDocument/2006/relationships/image" Target="../media/image14.png" /><Relationship Id="rId14" Type="http://schemas.openxmlformats.org/officeDocument/2006/relationships/tags" Target="../tags/tag188.xml" /><Relationship Id="rId15" Type="http://schemas.openxmlformats.org/officeDocument/2006/relationships/image" Target="../media/image15.png" /><Relationship Id="rId16" Type="http://schemas.openxmlformats.org/officeDocument/2006/relationships/tags" Target="../tags/tag189.xml" /><Relationship Id="rId17" Type="http://schemas.openxmlformats.org/officeDocument/2006/relationships/tags" Target="../tags/tag190.xml" /><Relationship Id="rId18" Type="http://schemas.openxmlformats.org/officeDocument/2006/relationships/tags" Target="../tags/tag191.xml" /><Relationship Id="rId19" Type="http://schemas.openxmlformats.org/officeDocument/2006/relationships/tags" Target="../tags/tag192.xml" /><Relationship Id="rId2" Type="http://schemas.openxmlformats.org/officeDocument/2006/relationships/tags" Target="../tags/tag182.xml" /><Relationship Id="rId20" Type="http://schemas.openxmlformats.org/officeDocument/2006/relationships/tags" Target="../tags/tag193.xml" /><Relationship Id="rId21" Type="http://schemas.openxmlformats.org/officeDocument/2006/relationships/tags" Target="../tags/tag194.xml" /><Relationship Id="rId22" Type="http://schemas.openxmlformats.org/officeDocument/2006/relationships/slideMaster" Target="../slideMasters/slideMaster3.xml" /><Relationship Id="rId3" Type="http://schemas.openxmlformats.org/officeDocument/2006/relationships/image" Target="../media/image9.png" /><Relationship Id="rId4" Type="http://schemas.openxmlformats.org/officeDocument/2006/relationships/tags" Target="../tags/tag183.xml" /><Relationship Id="rId5" Type="http://schemas.openxmlformats.org/officeDocument/2006/relationships/image" Target="../media/image10.png" /><Relationship Id="rId6" Type="http://schemas.openxmlformats.org/officeDocument/2006/relationships/tags" Target="../tags/tag184.xml" /><Relationship Id="rId7" Type="http://schemas.openxmlformats.org/officeDocument/2006/relationships/image" Target="../media/image11.png" /><Relationship Id="rId8" Type="http://schemas.openxmlformats.org/officeDocument/2006/relationships/tags" Target="../tags/tag185.xml" /><Relationship Id="rId9" Type="http://schemas.openxmlformats.org/officeDocument/2006/relationships/image" Target="../media/image12.png" /></Relationships>
</file>

<file path=ppt/slideLayouts/_rels/slideLayout34.xml.rels>&#65279;<?xml version="1.0" encoding="utf-8" standalone="yes"?><Relationships xmlns="http://schemas.openxmlformats.org/package/2006/relationships"><Relationship Id="rId1" Type="http://schemas.openxmlformats.org/officeDocument/2006/relationships/image" Target="../media/image27.png" /><Relationship Id="rId10" Type="http://schemas.openxmlformats.org/officeDocument/2006/relationships/tags" Target="../tags/tag201.xml" /><Relationship Id="rId11" Type="http://schemas.openxmlformats.org/officeDocument/2006/relationships/tags" Target="../tags/tag202.xml" /><Relationship Id="rId12" Type="http://schemas.openxmlformats.org/officeDocument/2006/relationships/slideMaster" Target="../slideMasters/slideMaster3.xml" /><Relationship Id="rId2" Type="http://schemas.openxmlformats.org/officeDocument/2006/relationships/tags" Target="../tags/tag195.xml" /><Relationship Id="rId3" Type="http://schemas.openxmlformats.org/officeDocument/2006/relationships/tags" Target="../tags/tag196.xml" /><Relationship Id="rId4" Type="http://schemas.openxmlformats.org/officeDocument/2006/relationships/image" Target="../media/image28.png" /><Relationship Id="rId5" Type="http://schemas.openxmlformats.org/officeDocument/2006/relationships/tags" Target="../tags/tag197.xml" /><Relationship Id="rId6" Type="http://schemas.openxmlformats.org/officeDocument/2006/relationships/image" Target="../media/image29.png" /><Relationship Id="rId7" Type="http://schemas.openxmlformats.org/officeDocument/2006/relationships/tags" Target="../tags/tag198.xml" /><Relationship Id="rId8" Type="http://schemas.openxmlformats.org/officeDocument/2006/relationships/tags" Target="../tags/tag199.xml" /><Relationship Id="rId9" Type="http://schemas.openxmlformats.org/officeDocument/2006/relationships/tags" Target="../tags/tag200.xml" /></Relationships>
</file>

<file path=ppt/slideLayouts/_rels/slideLayout35.xml.rels>&#65279;<?xml version="1.0" encoding="utf-8" standalone="yes"?><Relationships xmlns="http://schemas.openxmlformats.org/package/2006/relationships"><Relationship Id="rId1" Type="http://schemas.openxmlformats.org/officeDocument/2006/relationships/tags" Target="../tags/tag203.xml" /><Relationship Id="rId10" Type="http://schemas.openxmlformats.org/officeDocument/2006/relationships/tags" Target="../tags/tag210.xml" /><Relationship Id="rId11" Type="http://schemas.openxmlformats.org/officeDocument/2006/relationships/tags" Target="../tags/tag211.xml" /><Relationship Id="rId12" Type="http://schemas.openxmlformats.org/officeDocument/2006/relationships/slideMaster" Target="../slideMasters/slideMaster3.xml" /><Relationship Id="rId2" Type="http://schemas.openxmlformats.org/officeDocument/2006/relationships/tags" Target="../tags/tag204.xml" /><Relationship Id="rId3" Type="http://schemas.openxmlformats.org/officeDocument/2006/relationships/image" Target="../media/image24.png" /><Relationship Id="rId4" Type="http://schemas.openxmlformats.org/officeDocument/2006/relationships/tags" Target="../tags/tag205.xml" /><Relationship Id="rId5" Type="http://schemas.openxmlformats.org/officeDocument/2006/relationships/image" Target="../media/image25.png" /><Relationship Id="rId6" Type="http://schemas.openxmlformats.org/officeDocument/2006/relationships/tags" Target="../tags/tag206.xml" /><Relationship Id="rId7" Type="http://schemas.openxmlformats.org/officeDocument/2006/relationships/tags" Target="../tags/tag207.xml" /><Relationship Id="rId8" Type="http://schemas.openxmlformats.org/officeDocument/2006/relationships/tags" Target="../tags/tag208.xml" /><Relationship Id="rId9" Type="http://schemas.openxmlformats.org/officeDocument/2006/relationships/tags" Target="../tags/tag209.xml" /></Relationships>
</file>

<file path=ppt/slideLayouts/_rels/slideLayout36.xml.rels>&#65279;<?xml version="1.0" encoding="utf-8" standalone="yes"?><Relationships xmlns="http://schemas.openxmlformats.org/package/2006/relationships"><Relationship Id="rId1" Type="http://schemas.openxmlformats.org/officeDocument/2006/relationships/image" Target="../media/image30.png" /><Relationship Id="rId10" Type="http://schemas.openxmlformats.org/officeDocument/2006/relationships/slideMaster" Target="../slideMasters/slideMaster3.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Layouts/_rels/slideLayout37.xml.rels>&#65279;<?xml version="1.0" encoding="utf-8" standalone="yes"?><Relationships xmlns="http://schemas.openxmlformats.org/package/2006/relationships"><Relationship Id="rId1" Type="http://schemas.openxmlformats.org/officeDocument/2006/relationships/image" Target="../media/image27.png" /><Relationship Id="rId10" Type="http://schemas.openxmlformats.org/officeDocument/2006/relationships/slideMaster" Target="../slideMasters/slideMaster3.xml" /><Relationship Id="rId2" Type="http://schemas.openxmlformats.org/officeDocument/2006/relationships/tags" Target="../tags/tag220.xml" /><Relationship Id="rId3" Type="http://schemas.openxmlformats.org/officeDocument/2006/relationships/tags" Target="../tags/tag221.xml" /><Relationship Id="rId4" Type="http://schemas.openxmlformats.org/officeDocument/2006/relationships/tags" Target="../tags/tag222.xml" /><Relationship Id="rId5" Type="http://schemas.openxmlformats.org/officeDocument/2006/relationships/tags" Target="../tags/tag223.xml" /><Relationship Id="rId6" Type="http://schemas.openxmlformats.org/officeDocument/2006/relationships/tags" Target="../tags/tag224.xml" /><Relationship Id="rId7" Type="http://schemas.openxmlformats.org/officeDocument/2006/relationships/tags" Target="../tags/tag225.xml" /><Relationship Id="rId8" Type="http://schemas.openxmlformats.org/officeDocument/2006/relationships/tags" Target="../tags/tag226.xml" /><Relationship Id="rId9" Type="http://schemas.openxmlformats.org/officeDocument/2006/relationships/tags" Target="../tags/tag227.xml" /></Relationships>
</file>

<file path=ppt/slideLayouts/_rels/slideLayout38.xml.rels>&#65279;<?xml version="1.0" encoding="utf-8" standalone="yes"?><Relationships xmlns="http://schemas.openxmlformats.org/package/2006/relationships"><Relationship Id="rId1" Type="http://schemas.openxmlformats.org/officeDocument/2006/relationships/image" Target="../media/image27.png" /><Relationship Id="rId10" Type="http://schemas.openxmlformats.org/officeDocument/2006/relationships/slideMaster" Target="../slideMasters/slideMaster3.xml" /><Relationship Id="rId2" Type="http://schemas.openxmlformats.org/officeDocument/2006/relationships/tags" Target="../tags/tag228.xml" /><Relationship Id="rId3" Type="http://schemas.openxmlformats.org/officeDocument/2006/relationships/tags" Target="../tags/tag229.xml" /><Relationship Id="rId4" Type="http://schemas.openxmlformats.org/officeDocument/2006/relationships/tags" Target="../tags/tag230.xml" /><Relationship Id="rId5" Type="http://schemas.openxmlformats.org/officeDocument/2006/relationships/tags" Target="../tags/tag231.xml" /><Relationship Id="rId6" Type="http://schemas.openxmlformats.org/officeDocument/2006/relationships/tags" Target="../tags/tag232.xml" /><Relationship Id="rId7" Type="http://schemas.openxmlformats.org/officeDocument/2006/relationships/tags" Target="../tags/tag233.xml" /><Relationship Id="rId8" Type="http://schemas.openxmlformats.org/officeDocument/2006/relationships/tags" Target="../tags/tag234.xml" /><Relationship Id="rId9" Type="http://schemas.openxmlformats.org/officeDocument/2006/relationships/tags" Target="../tags/tag235.xml" /></Relationships>
</file>

<file path=ppt/slideLayouts/_rels/slideLayout39.xml.rels>&#65279;<?xml version="1.0" encoding="utf-8" standalone="yes"?><Relationships xmlns="http://schemas.openxmlformats.org/package/2006/relationships"><Relationship Id="rId1" Type="http://schemas.openxmlformats.org/officeDocument/2006/relationships/tags" Target="../tags/tag236.xml" /><Relationship Id="rId10" Type="http://schemas.openxmlformats.org/officeDocument/2006/relationships/slideMaster" Target="../slideMasters/slideMaster3.xml" /><Relationship Id="rId2" Type="http://schemas.openxmlformats.org/officeDocument/2006/relationships/tags" Target="../tags/tag237.xml" /><Relationship Id="rId3" Type="http://schemas.openxmlformats.org/officeDocument/2006/relationships/tags" Target="../tags/tag238.xml" /><Relationship Id="rId4" Type="http://schemas.openxmlformats.org/officeDocument/2006/relationships/tags" Target="../tags/tag239.xml" /><Relationship Id="rId5" Type="http://schemas.openxmlformats.org/officeDocument/2006/relationships/tags" Target="../tags/tag240.xml" /><Relationship Id="rId6" Type="http://schemas.openxmlformats.org/officeDocument/2006/relationships/tags" Target="../tags/tag241.xml" /><Relationship Id="rId7" Type="http://schemas.openxmlformats.org/officeDocument/2006/relationships/tags" Target="../tags/tag242.xml" /><Relationship Id="rId8" Type="http://schemas.openxmlformats.org/officeDocument/2006/relationships/tags" Target="../tags/tag243.xml" /><Relationship Id="rId9" Type="http://schemas.openxmlformats.org/officeDocument/2006/relationships/tags" Target="../tags/tag244.xml" /></Relationships>
</file>

<file path=ppt/slideLayouts/_rels/slideLayout40.xml.rels>&#65279;<?xml version="1.0" encoding="utf-8" standalone="yes"?><Relationships xmlns="http://schemas.openxmlformats.org/package/2006/relationships"><Relationship Id="rId1" Type="http://schemas.openxmlformats.org/officeDocument/2006/relationships/tags" Target="../tags/tag245.xml" /><Relationship Id="rId10" Type="http://schemas.openxmlformats.org/officeDocument/2006/relationships/tags" Target="../tags/tag251.xml" /><Relationship Id="rId11" Type="http://schemas.openxmlformats.org/officeDocument/2006/relationships/tags" Target="../tags/tag252.xml" /><Relationship Id="rId12" Type="http://schemas.openxmlformats.org/officeDocument/2006/relationships/tags" Target="../tags/tag253.xml" /><Relationship Id="rId13" Type="http://schemas.openxmlformats.org/officeDocument/2006/relationships/tags" Target="../tags/tag254.xml" /><Relationship Id="rId14" Type="http://schemas.openxmlformats.org/officeDocument/2006/relationships/slideMaster" Target="../slideMasters/slideMaster3.xml" /><Relationship Id="rId2" Type="http://schemas.openxmlformats.org/officeDocument/2006/relationships/tags" Target="../tags/tag246.xml" /><Relationship Id="rId3" Type="http://schemas.openxmlformats.org/officeDocument/2006/relationships/image" Target="../media/image31.png" /><Relationship Id="rId4" Type="http://schemas.openxmlformats.org/officeDocument/2006/relationships/tags" Target="../tags/tag247.xml" /><Relationship Id="rId5" Type="http://schemas.openxmlformats.org/officeDocument/2006/relationships/image" Target="../media/image32.png" /><Relationship Id="rId6" Type="http://schemas.openxmlformats.org/officeDocument/2006/relationships/tags" Target="../tags/tag248.xml" /><Relationship Id="rId7" Type="http://schemas.openxmlformats.org/officeDocument/2006/relationships/image" Target="../media/image33.png" /><Relationship Id="rId8" Type="http://schemas.openxmlformats.org/officeDocument/2006/relationships/tags" Target="../tags/tag249.xml" /><Relationship Id="rId9" Type="http://schemas.openxmlformats.org/officeDocument/2006/relationships/tags" Target="../tags/tag250.xml" /></Relationships>
</file>

<file path=ppt/slideLayouts/_rels/slideLayout41.xml.rels>&#65279;<?xml version="1.0" encoding="utf-8" standalone="yes"?><Relationships xmlns="http://schemas.openxmlformats.org/package/2006/relationships"><Relationship Id="rId1" Type="http://schemas.openxmlformats.org/officeDocument/2006/relationships/tags" Target="../tags/tag261.xml" /><Relationship Id="rId2" Type="http://schemas.openxmlformats.org/officeDocument/2006/relationships/image" Target="../media/image34.jpeg" /><Relationship Id="rId3" Type="http://schemas.openxmlformats.org/officeDocument/2006/relationships/tags" Target="../tags/tag262.xml" /><Relationship Id="rId4" Type="http://schemas.openxmlformats.org/officeDocument/2006/relationships/tags" Target="../tags/tag263.xml" /><Relationship Id="rId5" Type="http://schemas.openxmlformats.org/officeDocument/2006/relationships/tags" Target="../tags/tag264.xml" /><Relationship Id="rId6" Type="http://schemas.openxmlformats.org/officeDocument/2006/relationships/tags" Target="../tags/tag265.xml" /><Relationship Id="rId7" Type="http://schemas.openxmlformats.org/officeDocument/2006/relationships/tags" Target="../tags/tag266.xml" /><Relationship Id="rId8" Type="http://schemas.openxmlformats.org/officeDocument/2006/relationships/slideMaster" Target="../slideMasters/slideMaster4.xml" /></Relationships>
</file>

<file path=ppt/slideLayouts/_rels/slideLayout42.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267.xml" /><Relationship Id="rId3" Type="http://schemas.openxmlformats.org/officeDocument/2006/relationships/tags" Target="../tags/tag268.xml" /><Relationship Id="rId4" Type="http://schemas.openxmlformats.org/officeDocument/2006/relationships/tags" Target="../tags/tag269.xml" /><Relationship Id="rId5" Type="http://schemas.openxmlformats.org/officeDocument/2006/relationships/tags" Target="../tags/tag270.xml" /><Relationship Id="rId6" Type="http://schemas.openxmlformats.org/officeDocument/2006/relationships/tags" Target="../tags/tag271.xml" /><Relationship Id="rId7" Type="http://schemas.openxmlformats.org/officeDocument/2006/relationships/tags" Target="../tags/tag272.xml" /><Relationship Id="rId8" Type="http://schemas.openxmlformats.org/officeDocument/2006/relationships/slideMaster" Target="../slideMasters/slideMaster4.xml" /></Relationships>
</file>

<file path=ppt/slideLayouts/_rels/slideLayout43.xml.rels>&#65279;<?xml version="1.0" encoding="utf-8" standalone="yes"?><Relationships xmlns="http://schemas.openxmlformats.org/package/2006/relationships"><Relationship Id="rId1" Type="http://schemas.openxmlformats.org/officeDocument/2006/relationships/tags" Target="../tags/tag273.xml" /><Relationship Id="rId2" Type="http://schemas.openxmlformats.org/officeDocument/2006/relationships/image" Target="../media/image34.jpeg" /><Relationship Id="rId3" Type="http://schemas.openxmlformats.org/officeDocument/2006/relationships/tags" Target="../tags/tag274.xml" /><Relationship Id="rId4" Type="http://schemas.openxmlformats.org/officeDocument/2006/relationships/tags" Target="../tags/tag275.xml" /><Relationship Id="rId5" Type="http://schemas.openxmlformats.org/officeDocument/2006/relationships/tags" Target="../tags/tag276.xml" /><Relationship Id="rId6" Type="http://schemas.openxmlformats.org/officeDocument/2006/relationships/tags" Target="../tags/tag277.xml" /><Relationship Id="rId7" Type="http://schemas.openxmlformats.org/officeDocument/2006/relationships/slideMaster" Target="../slideMasters/slideMaster4.xml" /></Relationships>
</file>

<file path=ppt/slideLayouts/_rels/slideLayout44.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278.xml" /><Relationship Id="rId3" Type="http://schemas.openxmlformats.org/officeDocument/2006/relationships/tags" Target="../tags/tag279.xml" /><Relationship Id="rId4" Type="http://schemas.openxmlformats.org/officeDocument/2006/relationships/tags" Target="../tags/tag280.xml" /><Relationship Id="rId5" Type="http://schemas.openxmlformats.org/officeDocument/2006/relationships/tags" Target="../tags/tag281.xml" /><Relationship Id="rId6" Type="http://schemas.openxmlformats.org/officeDocument/2006/relationships/tags" Target="../tags/tag282.xml" /><Relationship Id="rId7" Type="http://schemas.openxmlformats.org/officeDocument/2006/relationships/tags" Target="../tags/tag283.xml" /><Relationship Id="rId8" Type="http://schemas.openxmlformats.org/officeDocument/2006/relationships/tags" Target="../tags/tag284.xml" /><Relationship Id="rId9" Type="http://schemas.openxmlformats.org/officeDocument/2006/relationships/slideMaster" Target="../slideMasters/slideMaster4.xml" /></Relationships>
</file>

<file path=ppt/slideLayouts/_rels/slideLayout45.xml.rels>&#65279;<?xml version="1.0" encoding="utf-8" standalone="yes"?><Relationships xmlns="http://schemas.openxmlformats.org/package/2006/relationships"><Relationship Id="rId1" Type="http://schemas.openxmlformats.org/officeDocument/2006/relationships/image" Target="../media/image35.png" /><Relationship Id="rId10" Type="http://schemas.openxmlformats.org/officeDocument/2006/relationships/tags" Target="../tags/tag293.xml" /><Relationship Id="rId11" Type="http://schemas.openxmlformats.org/officeDocument/2006/relationships/slideMaster" Target="../slideMasters/slideMaster4.xml" /><Relationship Id="rId2" Type="http://schemas.openxmlformats.org/officeDocument/2006/relationships/tags" Target="../tags/tag285.xml" /><Relationship Id="rId3" Type="http://schemas.openxmlformats.org/officeDocument/2006/relationships/tags" Target="../tags/tag286.xml" /><Relationship Id="rId4" Type="http://schemas.openxmlformats.org/officeDocument/2006/relationships/tags" Target="../tags/tag287.xml" /><Relationship Id="rId5" Type="http://schemas.openxmlformats.org/officeDocument/2006/relationships/tags" Target="../tags/tag288.xml" /><Relationship Id="rId6" Type="http://schemas.openxmlformats.org/officeDocument/2006/relationships/tags" Target="../tags/tag289.xml" /><Relationship Id="rId7" Type="http://schemas.openxmlformats.org/officeDocument/2006/relationships/tags" Target="../tags/tag290.xml" /><Relationship Id="rId8" Type="http://schemas.openxmlformats.org/officeDocument/2006/relationships/tags" Target="../tags/tag291.xml" /><Relationship Id="rId9" Type="http://schemas.openxmlformats.org/officeDocument/2006/relationships/tags" Target="../tags/tag292.xml" /></Relationships>
</file>

<file path=ppt/slideLayouts/_rels/slideLayout46.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294.xml" /><Relationship Id="rId3" Type="http://schemas.openxmlformats.org/officeDocument/2006/relationships/tags" Target="../tags/tag295.xml" /><Relationship Id="rId4" Type="http://schemas.openxmlformats.org/officeDocument/2006/relationships/tags" Target="../tags/tag296.xml" /><Relationship Id="rId5" Type="http://schemas.openxmlformats.org/officeDocument/2006/relationships/tags" Target="../tags/tag297.xml" /><Relationship Id="rId6" Type="http://schemas.openxmlformats.org/officeDocument/2006/relationships/tags" Target="../tags/tag298.xml" /><Relationship Id="rId7" Type="http://schemas.openxmlformats.org/officeDocument/2006/relationships/slideMaster" Target="../slideMasters/slideMaster4.xml" /></Relationships>
</file>

<file path=ppt/slideLayouts/_rels/slideLayout47.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299.xml" /><Relationship Id="rId3" Type="http://schemas.openxmlformats.org/officeDocument/2006/relationships/tags" Target="../tags/tag300.xml" /><Relationship Id="rId4" Type="http://schemas.openxmlformats.org/officeDocument/2006/relationships/tags" Target="../tags/tag301.xml" /><Relationship Id="rId5" Type="http://schemas.openxmlformats.org/officeDocument/2006/relationships/tags" Target="../tags/tag302.xml" /><Relationship Id="rId6" Type="http://schemas.openxmlformats.org/officeDocument/2006/relationships/slideMaster" Target="../slideMasters/slideMaster4.xml" /></Relationships>
</file>

<file path=ppt/slideLayouts/_rels/slideLayout48.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303.xml" /><Relationship Id="rId3" Type="http://schemas.openxmlformats.org/officeDocument/2006/relationships/tags" Target="../tags/tag304.xml" /><Relationship Id="rId4" Type="http://schemas.openxmlformats.org/officeDocument/2006/relationships/tags" Target="../tags/tag305.xml" /><Relationship Id="rId5" Type="http://schemas.openxmlformats.org/officeDocument/2006/relationships/tags" Target="../tags/tag306.xml" /><Relationship Id="rId6" Type="http://schemas.openxmlformats.org/officeDocument/2006/relationships/tags" Target="../tags/tag307.xml" /><Relationship Id="rId7" Type="http://schemas.openxmlformats.org/officeDocument/2006/relationships/tags" Target="../tags/tag308.xml" /><Relationship Id="rId8" Type="http://schemas.openxmlformats.org/officeDocument/2006/relationships/tags" Target="../tags/tag309.xml" /><Relationship Id="rId9" Type="http://schemas.openxmlformats.org/officeDocument/2006/relationships/slideMaster" Target="../slideMasters/slideMaster4.xml" /></Relationships>
</file>

<file path=ppt/slideLayouts/_rels/slideLayout49.xml.rels>&#65279;<?xml version="1.0" encoding="utf-8" standalone="yes"?><Relationships xmlns="http://schemas.openxmlformats.org/package/2006/relationships"><Relationship Id="rId1" Type="http://schemas.openxmlformats.org/officeDocument/2006/relationships/tags" Target="../tags/tag310.xml" /><Relationship Id="rId10" Type="http://schemas.openxmlformats.org/officeDocument/2006/relationships/slideMaster" Target="../slideMasters/slideMaster4.xml" /><Relationship Id="rId2" Type="http://schemas.openxmlformats.org/officeDocument/2006/relationships/tags" Target="../tags/tag311.xml" /><Relationship Id="rId3" Type="http://schemas.openxmlformats.org/officeDocument/2006/relationships/image" Target="../media/image36.png" /><Relationship Id="rId4" Type="http://schemas.openxmlformats.org/officeDocument/2006/relationships/tags" Target="../tags/tag312.xml" /><Relationship Id="rId5" Type="http://schemas.openxmlformats.org/officeDocument/2006/relationships/tags" Target="../tags/tag313.xml" /><Relationship Id="rId6" Type="http://schemas.openxmlformats.org/officeDocument/2006/relationships/tags" Target="../tags/tag314.xml" /><Relationship Id="rId7" Type="http://schemas.openxmlformats.org/officeDocument/2006/relationships/tags" Target="../tags/tag315.xml" /><Relationship Id="rId8" Type="http://schemas.openxmlformats.org/officeDocument/2006/relationships/tags" Target="../tags/tag316.xml" /><Relationship Id="rId9" Type="http://schemas.openxmlformats.org/officeDocument/2006/relationships/tags" Target="../tags/tag317.xml" /></Relationships>
</file>

<file path=ppt/slideLayouts/_rels/slideLayout50.xml.rels>&#65279;<?xml version="1.0" encoding="utf-8" standalone="yes"?><Relationships xmlns="http://schemas.openxmlformats.org/package/2006/relationships"><Relationship Id="rId1" Type="http://schemas.openxmlformats.org/officeDocument/2006/relationships/tags" Target="../tags/tag318.xml" /><Relationship Id="rId2" Type="http://schemas.openxmlformats.org/officeDocument/2006/relationships/tags" Target="../tags/tag319.xml" /><Relationship Id="rId3" Type="http://schemas.openxmlformats.org/officeDocument/2006/relationships/image" Target="../media/image36.png" /><Relationship Id="rId4" Type="http://schemas.openxmlformats.org/officeDocument/2006/relationships/tags" Target="../tags/tag320.xml" /><Relationship Id="rId5" Type="http://schemas.openxmlformats.org/officeDocument/2006/relationships/tags" Target="../tags/tag321.xml" /><Relationship Id="rId6" Type="http://schemas.openxmlformats.org/officeDocument/2006/relationships/tags" Target="../tags/tag322.xml" /><Relationship Id="rId7" Type="http://schemas.openxmlformats.org/officeDocument/2006/relationships/tags" Target="../tags/tag323.xml" /><Relationship Id="rId8" Type="http://schemas.openxmlformats.org/officeDocument/2006/relationships/tags" Target="../tags/tag324.xml" /><Relationship Id="rId9" Type="http://schemas.openxmlformats.org/officeDocument/2006/relationships/slideMaster" Target="../slideMasters/slideMaster4.xml" /></Relationships>
</file>

<file path=ppt/slideLayouts/_rels/slideLayout51.xml.rels>&#65279;<?xml version="1.0" encoding="utf-8" standalone="yes"?><Relationships xmlns="http://schemas.openxmlformats.org/package/2006/relationships"><Relationship Id="rId1" Type="http://schemas.openxmlformats.org/officeDocument/2006/relationships/tags" Target="../tags/tag325.xml" /><Relationship Id="rId10" Type="http://schemas.openxmlformats.org/officeDocument/2006/relationships/tags" Target="../tags/tag333.xml" /><Relationship Id="rId11" Type="http://schemas.openxmlformats.org/officeDocument/2006/relationships/slideMaster" Target="../slideMasters/slideMaster4.xml" /><Relationship Id="rId2" Type="http://schemas.openxmlformats.org/officeDocument/2006/relationships/image" Target="../media/image34.jpeg" /><Relationship Id="rId3" Type="http://schemas.openxmlformats.org/officeDocument/2006/relationships/tags" Target="../tags/tag326.xml" /><Relationship Id="rId4" Type="http://schemas.openxmlformats.org/officeDocument/2006/relationships/tags" Target="../tags/tag327.xml" /><Relationship Id="rId5" Type="http://schemas.openxmlformats.org/officeDocument/2006/relationships/tags" Target="../tags/tag328.xml" /><Relationship Id="rId6" Type="http://schemas.openxmlformats.org/officeDocument/2006/relationships/tags" Target="../tags/tag329.xml" /><Relationship Id="rId7" Type="http://schemas.openxmlformats.org/officeDocument/2006/relationships/tags" Target="../tags/tag330.xml" /><Relationship Id="rId8" Type="http://schemas.openxmlformats.org/officeDocument/2006/relationships/tags" Target="../tags/tag331.xml" /><Relationship Id="rId9" Type="http://schemas.openxmlformats.org/officeDocument/2006/relationships/tags" Target="../tags/tag332.xml" /></Relationships>
</file>

<file path=ppt/slideLayouts/_rels/slideLayout52.xml.rels>&#65279;<?xml version="1.0" encoding="utf-8" standalone="yes"?><Relationships xmlns="http://schemas.openxmlformats.org/package/2006/relationships"><Relationship Id="rId1" Type="http://schemas.openxmlformats.org/officeDocument/2006/relationships/tags" Target="../tags/tag334.xml" /><Relationship Id="rId2" Type="http://schemas.openxmlformats.org/officeDocument/2006/relationships/tags" Target="../tags/tag335.xml" /><Relationship Id="rId3" Type="http://schemas.openxmlformats.org/officeDocument/2006/relationships/tags" Target="../tags/tag336.xml" /><Relationship Id="rId4" Type="http://schemas.openxmlformats.org/officeDocument/2006/relationships/tags" Target="../tags/tag337.xml" /><Relationship Id="rId5" Type="http://schemas.openxmlformats.org/officeDocument/2006/relationships/image" Target="../media/image37.png" /><Relationship Id="rId6" Type="http://schemas.openxmlformats.org/officeDocument/2006/relationships/slideMaster" Target="../slideMasters/slideMaster4.xml" /></Relationships>
</file>

<file path=ppt/slideLayouts/_rels/slideLayout53.xml.rels>&#65279;<?xml version="1.0" encoding="utf-8" standalone="yes"?><Relationships xmlns="http://schemas.openxmlformats.org/package/2006/relationships"><Relationship Id="rId1" Type="http://schemas.openxmlformats.org/officeDocument/2006/relationships/tags" Target="../tags/tag338.xml" /><Relationship Id="rId2" Type="http://schemas.openxmlformats.org/officeDocument/2006/relationships/image" Target="../media/image36.png" /><Relationship Id="rId3" Type="http://schemas.openxmlformats.org/officeDocument/2006/relationships/tags" Target="../tags/tag339.xml" /><Relationship Id="rId4" Type="http://schemas.openxmlformats.org/officeDocument/2006/relationships/tags" Target="../tags/tag340.xml" /><Relationship Id="rId5" Type="http://schemas.openxmlformats.org/officeDocument/2006/relationships/tags" Target="../tags/tag341.xml" /><Relationship Id="rId6" Type="http://schemas.openxmlformats.org/officeDocument/2006/relationships/tags" Target="../tags/tag342.xml" /><Relationship Id="rId7" Type="http://schemas.openxmlformats.org/officeDocument/2006/relationships/tags" Target="../tags/tag343.xml" /><Relationship Id="rId8" Type="http://schemas.openxmlformats.org/officeDocument/2006/relationships/tags" Target="../tags/tag344.xml" /><Relationship Id="rId9" Type="http://schemas.openxmlformats.org/officeDocument/2006/relationships/slideMaster" Target="../slideMasters/slideMaster4.xml" /></Relationships>
</file>

<file path=ppt/slideLayouts/_rels/slideLayout54.xml.rels>&#65279;<?xml version="1.0" encoding="utf-8" standalone="yes"?><Relationships xmlns="http://schemas.openxmlformats.org/package/2006/relationships"><Relationship Id="rId1" Type="http://schemas.openxmlformats.org/officeDocument/2006/relationships/tags" Target="../tags/tag345.xml" /><Relationship Id="rId2" Type="http://schemas.openxmlformats.org/officeDocument/2006/relationships/tags" Target="../tags/tag346.xml" /><Relationship Id="rId3" Type="http://schemas.openxmlformats.org/officeDocument/2006/relationships/tags" Target="../tags/tag347.xml" /><Relationship Id="rId4" Type="http://schemas.openxmlformats.org/officeDocument/2006/relationships/tags" Target="../tags/tag348.xml" /><Relationship Id="rId5" Type="http://schemas.openxmlformats.org/officeDocument/2006/relationships/tags" Target="../tags/tag349.xml" /><Relationship Id="rId6" Type="http://schemas.openxmlformats.org/officeDocument/2006/relationships/tags" Target="../tags/tag350.xml" /><Relationship Id="rId7" Type="http://schemas.openxmlformats.org/officeDocument/2006/relationships/tags" Target="../tags/tag351.xml" /><Relationship Id="rId8" Type="http://schemas.openxmlformats.org/officeDocument/2006/relationships/image" Target="../media/image37.png" /><Relationship Id="rId9" Type="http://schemas.openxmlformats.org/officeDocument/2006/relationships/slideMaster" Target="../slideMasters/slideMaster4.xml" /></Relationships>
</file>

<file path=ppt/slideLayouts/_rels/slideLayout55.xml.rels>&#65279;<?xml version="1.0" encoding="utf-8" standalone="yes"?><Relationships xmlns="http://schemas.openxmlformats.org/package/2006/relationships"><Relationship Id="rId1" Type="http://schemas.openxmlformats.org/officeDocument/2006/relationships/tags" Target="../tags/tag352.xml" /><Relationship Id="rId2" Type="http://schemas.openxmlformats.org/officeDocument/2006/relationships/tags" Target="../tags/tag353.xml" /><Relationship Id="rId3" Type="http://schemas.openxmlformats.org/officeDocument/2006/relationships/tags" Target="../tags/tag354.xml" /><Relationship Id="rId4" Type="http://schemas.openxmlformats.org/officeDocument/2006/relationships/tags" Target="../tags/tag355.xml" /><Relationship Id="rId5" Type="http://schemas.openxmlformats.org/officeDocument/2006/relationships/tags" Target="../tags/tag356.xml" /><Relationship Id="rId6" Type="http://schemas.openxmlformats.org/officeDocument/2006/relationships/tags" Target="../tags/tag357.xml" /><Relationship Id="rId7" Type="http://schemas.openxmlformats.org/officeDocument/2006/relationships/tags" Target="../tags/tag358.xml" /><Relationship Id="rId8" Type="http://schemas.openxmlformats.org/officeDocument/2006/relationships/image" Target="../media/image37.png" /><Relationship Id="rId9" Type="http://schemas.openxmlformats.org/officeDocument/2006/relationships/slideMaster" Target="../slideMasters/slideMaster4.xml" /></Relationships>
</file>

<file path=ppt/slideLayouts/_rels/slideLayout56.xml.rels>&#65279;<?xml version="1.0" encoding="utf-8" standalone="yes"?><Relationships xmlns="http://schemas.openxmlformats.org/package/2006/relationships"><Relationship Id="rId1" Type="http://schemas.openxmlformats.org/officeDocument/2006/relationships/tags" Target="../tags/tag359.xml" /><Relationship Id="rId2" Type="http://schemas.openxmlformats.org/officeDocument/2006/relationships/tags" Target="../tags/tag360.xml" /><Relationship Id="rId3" Type="http://schemas.openxmlformats.org/officeDocument/2006/relationships/tags" Target="../tags/tag361.xml" /><Relationship Id="rId4" Type="http://schemas.openxmlformats.org/officeDocument/2006/relationships/tags" Target="../tags/tag362.xml" /><Relationship Id="rId5" Type="http://schemas.openxmlformats.org/officeDocument/2006/relationships/tags" Target="../tags/tag363.xml" /><Relationship Id="rId6" Type="http://schemas.openxmlformats.org/officeDocument/2006/relationships/tags" Target="../tags/tag364.xml" /><Relationship Id="rId7" Type="http://schemas.openxmlformats.org/officeDocument/2006/relationships/tags" Target="../tags/tag365.xml" /><Relationship Id="rId8" Type="http://schemas.openxmlformats.org/officeDocument/2006/relationships/image" Target="../media/image37.png" /><Relationship Id="rId9" Type="http://schemas.openxmlformats.org/officeDocument/2006/relationships/slideMaster" Target="../slideMasters/slideMaster4.xml" /></Relationships>
</file>

<file path=ppt/slideLayouts/_rels/slideLayout57.xml.rels>&#65279;<?xml version="1.0" encoding="utf-8" standalone="yes"?><Relationships xmlns="http://schemas.openxmlformats.org/package/2006/relationships"><Relationship Id="rId1" Type="http://schemas.openxmlformats.org/officeDocument/2006/relationships/tags" Target="../tags/tag366.xml" /><Relationship Id="rId10" Type="http://schemas.openxmlformats.org/officeDocument/2006/relationships/image" Target="../media/image37.png" /><Relationship Id="rId11" Type="http://schemas.openxmlformats.org/officeDocument/2006/relationships/slideMaster" Target="../slideMasters/slideMaster4.xml" /><Relationship Id="rId2" Type="http://schemas.openxmlformats.org/officeDocument/2006/relationships/tags" Target="../tags/tag367.xml" /><Relationship Id="rId3" Type="http://schemas.openxmlformats.org/officeDocument/2006/relationships/tags" Target="../tags/tag368.xml" /><Relationship Id="rId4" Type="http://schemas.openxmlformats.org/officeDocument/2006/relationships/tags" Target="../tags/tag369.xml" /><Relationship Id="rId5" Type="http://schemas.openxmlformats.org/officeDocument/2006/relationships/tags" Target="../tags/tag370.xml" /><Relationship Id="rId6" Type="http://schemas.openxmlformats.org/officeDocument/2006/relationships/tags" Target="../tags/tag371.xml" /><Relationship Id="rId7" Type="http://schemas.openxmlformats.org/officeDocument/2006/relationships/tags" Target="../tags/tag372.xml" /><Relationship Id="rId8" Type="http://schemas.openxmlformats.org/officeDocument/2006/relationships/tags" Target="../tags/tag373.xml" /><Relationship Id="rId9" Type="http://schemas.openxmlformats.org/officeDocument/2006/relationships/tags" Target="../tags/tag374.xml" /></Relationships>
</file>

<file path=ppt/slideLayouts/_rels/slideLayout58.xml.rels>&#65279;<?xml version="1.0" encoding="utf-8" standalone="yes"?><Relationships xmlns="http://schemas.openxmlformats.org/package/2006/relationships"><Relationship Id="rId1" Type="http://schemas.openxmlformats.org/officeDocument/2006/relationships/tags" Target="../tags/tag375.xml" /><Relationship Id="rId2" Type="http://schemas.openxmlformats.org/officeDocument/2006/relationships/tags" Target="../tags/tag376.xml" /><Relationship Id="rId3" Type="http://schemas.openxmlformats.org/officeDocument/2006/relationships/tags" Target="../tags/tag377.xml" /><Relationship Id="rId4" Type="http://schemas.openxmlformats.org/officeDocument/2006/relationships/tags" Target="../tags/tag378.xml" /><Relationship Id="rId5" Type="http://schemas.openxmlformats.org/officeDocument/2006/relationships/tags" Target="../tags/tag379.xml" /><Relationship Id="rId6" Type="http://schemas.openxmlformats.org/officeDocument/2006/relationships/tags" Target="../tags/tag380.xml" /><Relationship Id="rId7" Type="http://schemas.openxmlformats.org/officeDocument/2006/relationships/image" Target="../media/image37.png" /><Relationship Id="rId8" Type="http://schemas.openxmlformats.org/officeDocument/2006/relationships/slideMaster" Target="../slideMasters/slideMaster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EA24A21-1B32-4870-833C-A255E4B0A2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5823A7-E658-4546-85B0-A117A90E65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CD92084-B498-4F77-BC02-BD54657DAC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AB540EC-5507-4BD9-B696-D19B5C7315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A1DD3F2-EBD7-4D3B-93C5-4CD81466087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9B1FF8B-06D0-4FCD-819D-DF2524A9027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D5780FF-3271-4E1E-B1BF-B397346B463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742B84-7F46-4491-A5D9-F43A58774C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2A7155-F1BB-477E-9DD4-72232EDC4C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CCA536-7D06-4D1B-B060-39341D3501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B75EA4-AD32-4B25-A18F-CD9F0951EF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1" name=""/>
        <p:cNvGrpSpPr/>
        <p:nvPr/>
      </p:nvGrpSpPr>
      <p:grpSpPr>
        <a:xfrm>
          <a:off x="0" y="0"/>
          <a:ext cx="0" cy="0"/>
        </a:xfrm>
      </p:grpSpPr>
      <p:pic>
        <p:nvPicPr>
          <p:cNvPr id="12" name="图片 11"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3" name="图片 12" descr="5"/>
          <p:cNvPicPr/>
          <p:nvPr userDrawn="1">
            <p:custDataLst>
              <p:tags r:id="rId4"/>
            </p:custDataLst>
          </p:nvPr>
        </p:nvPicPr>
        <p:blipFill>
          <a:blip r:embed="rId3"/>
          <a:srcRect l="9260" t="41715" r="73878" b="28140"/>
          <a:stretch>
            <a:fillRect/>
          </a:stretch>
        </p:blipFill>
        <p:spPr>
          <a:xfrm>
            <a:off x="0" y="0"/>
            <a:ext cx="2098354" cy="1895930"/>
          </a:xfrm>
          <a:prstGeom prst="rect">
            <a:avLst/>
          </a:prstGeom>
        </p:spPr>
      </p:pic>
      <p:pic>
        <p:nvPicPr>
          <p:cNvPr id="15" name="图片 14" descr="4"/>
          <p:cNvPicPr/>
          <p:nvPr userDrawn="1">
            <p:custDataLst>
              <p:tags r:id="rId6"/>
            </p:custDataLst>
          </p:nvPr>
        </p:nvPicPr>
        <p:blipFill>
          <a:blip r:embed="rId5"/>
          <a:srcRect l="59117" t="22040" r="1526" b="27731"/>
          <a:stretch>
            <a:fillRect/>
          </a:stretch>
        </p:blipFill>
        <p:spPr>
          <a:xfrm>
            <a:off x="8011983" y="0"/>
            <a:ext cx="4180017" cy="2670162"/>
          </a:xfrm>
          <a:prstGeom prst="rect">
            <a:avLst/>
          </a:prstGeom>
        </p:spPr>
      </p:pic>
      <p:pic>
        <p:nvPicPr>
          <p:cNvPr id="16" name="图片 15" descr="6"/>
          <p:cNvPicPr/>
          <p:nvPr userDrawn="1">
            <p:custDataLst>
              <p:tags r:id="rId8"/>
            </p:custDataLst>
          </p:nvPr>
        </p:nvPicPr>
        <p:blipFill>
          <a:blip r:embed="rId7"/>
          <a:srcRect t="59087"/>
          <a:stretch>
            <a:fillRect/>
          </a:stretch>
        </p:blipFill>
        <p:spPr>
          <a:xfrm>
            <a:off x="1200" y="4377383"/>
            <a:ext cx="12189600" cy="2480617"/>
          </a:xfrm>
          <a:prstGeom prst="rect">
            <a:avLst/>
          </a:prstGeom>
        </p:spPr>
      </p:pic>
      <p:pic>
        <p:nvPicPr>
          <p:cNvPr id="17" name="图片 16" descr="1"/>
          <p:cNvPicPr/>
          <p:nvPr userDrawn="1">
            <p:custDataLst>
              <p:tags r:id="rId10"/>
            </p:custDataLst>
          </p:nvPr>
        </p:nvPicPr>
        <p:blipFill>
          <a:blip r:embed="rId9"/>
          <a:srcRect l="38271" t="59123" r="36720"/>
          <a:stretch>
            <a:fillRect/>
          </a:stretch>
        </p:blipFill>
        <p:spPr>
          <a:xfrm>
            <a:off x="7221638" y="2794883"/>
            <a:ext cx="4970362" cy="4063117"/>
          </a:xfrm>
          <a:prstGeom prst="rect">
            <a:avLst/>
          </a:prstGeom>
        </p:spPr>
      </p:pic>
      <p:sp>
        <p:nvSpPr>
          <p:cNvPr id="2" name="标题 1"/>
          <p:cNvSpPr>
            <a:spLocks noGrp="1"/>
          </p:cNvSpPr>
          <p:nvPr>
            <p:ph type="ctrTitle"/>
            <p:custDataLst>
              <p:tags r:id="rId11"/>
            </p:custDataLst>
          </p:nvPr>
        </p:nvSpPr>
        <p:spPr>
          <a:xfrm>
            <a:off x="742966" y="1984619"/>
            <a:ext cx="6611186" cy="2122805"/>
          </a:xfrm>
        </p:spPr>
        <p:txBody>
          <a:bodyPr vert="horz" wrap="square" lIns="101600" tIns="38100" rIns="76200" bIns="38100" rtlCol="0" anchor="b" anchorCtr="0">
            <a:normAutofit/>
          </a:bodyPr>
          <a:lstStyle>
            <a:lvl1pPr marL="0" indent="0">
              <a:buFont typeface="Arial" pitchFamily="34" charset="0"/>
              <a:buNone/>
              <a:defRPr kumimoji="0" lang="zh-CN" altLang="en-US" sz="5800" b="1" i="0" u="none" strike="noStrike" cap="none" spc="550" normalizeH="0" baseline="0">
                <a:solidFill>
                  <a:schemeClr val="dk1">
                    <a:lumMod val="100000"/>
                  </a:schemeClr>
                </a:solidFill>
                <a:uFillTx/>
                <a:latin typeface="+mj-ea"/>
                <a:ea typeface="+mj-ea"/>
                <a:cs typeface="+mn-cs"/>
              </a:defRPr>
            </a:lvl1pPr>
          </a:lstStyle>
          <a:p>
            <a:pPr marL="0" marR="0" lvl="0" fontAlgn="auto">
              <a:buClrTx/>
              <a:buSzTx/>
              <a:buFontTx/>
            </a:pPr>
            <a:r>
              <a:rPr lang="zh-CN" altLang="en-US"/>
              <a:t>单击此处编辑母版标题样式</a:t>
            </a:r>
            <a:endParaRPr lang="zh-CN" altLang="en-US"/>
          </a:p>
        </p:txBody>
      </p:sp>
      <p:sp>
        <p:nvSpPr>
          <p:cNvPr id="3" name="副标题 2"/>
          <p:cNvSpPr>
            <a:spLocks noGrp="1"/>
          </p:cNvSpPr>
          <p:nvPr>
            <p:ph type="subTitle" idx="1" hasCustomPrompt="1"/>
            <p:custDataLst>
              <p:tags r:id="rId12"/>
            </p:custDataLst>
          </p:nvPr>
        </p:nvSpPr>
        <p:spPr>
          <a:xfrm>
            <a:off x="742966" y="4231250"/>
            <a:ext cx="6611186" cy="894930"/>
          </a:xfrm>
        </p:spPr>
        <p:txBody>
          <a:bodyPr vert="horz" wrap="square" lIns="101600" tIns="0" rIns="82550" bIns="0" rtlCol="0" anchor="t" anchorCtr="0">
            <a:normAutofit/>
          </a:bodyPr>
          <a:lstStyle>
            <a:lvl1pPr marL="0" indent="0">
              <a:buNone/>
              <a:defRPr kumimoji="0" lang="zh-CN" altLang="en-US" sz="1800" b="0" i="0" u="none" strike="noStrike" cap="none" spc="0" normalizeH="0" baseline="0">
                <a:solidFill>
                  <a:schemeClr val="dk1">
                    <a:lumMod val="100000"/>
                  </a:schemeClr>
                </a:solidFill>
                <a:uFillTx/>
                <a:latin typeface="+mn-ea"/>
                <a:ea typeface="+mn-ea"/>
              </a:defRPr>
            </a:lvl1pPr>
          </a:lstStyle>
          <a:p>
            <a:pPr marL="57150" marR="0" lvl="0" indent="-285750"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3"/>
          <p:cNvSpPr>
            <a:spLocks noGrp="1"/>
          </p:cNvSpPr>
          <p:nvPr>
            <p:ph type="dt" sz="half" idx="10"/>
            <p:custDataLst>
              <p:tags r:id="rId1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14"/>
            </p:custDataLst>
          </p:nvPr>
        </p:nvSpPr>
        <p:spPr/>
        <p:txBody>
          <a:bodyPr>
            <a:normAutofit/>
          </a:bodyPr>
          <a:lstStyle/>
          <a:p>
            <a:endParaRPr lang="zh-CN" altLang="en-US"/>
          </a:p>
        </p:txBody>
      </p:sp>
      <p:sp>
        <p:nvSpPr>
          <p:cNvPr id="6" name="灯片编号占位符 5"/>
          <p:cNvSpPr>
            <a:spLocks noGrp="1"/>
          </p:cNvSpPr>
          <p:nvPr>
            <p:ph type="sldNum" sz="quarter" idx="12"/>
            <p:custDataLst>
              <p:tags r:id="rId15"/>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wrap="square">
            <a:normAutofit/>
          </a:bodyPr>
          <a:lstStyle/>
          <a:p>
            <a:r>
              <a:rPr lang="zh-CN" altLang="en-US"/>
              <a:t>单击此处编辑母版标题样式</a:t>
            </a:r>
            <a:endParaRPr lang="zh-CN" altLang="en-US"/>
          </a:p>
        </p:txBody>
      </p:sp>
      <p:sp>
        <p:nvSpPr>
          <p:cNvPr id="3" name="内容占位符 2"/>
          <p:cNvSpPr>
            <a:spLocks noGrp="1"/>
          </p:cNvSpPr>
          <p:nvPr>
            <p:ph idx="1"/>
            <p:custDataLst>
              <p:tags r:id="rId2"/>
            </p:custDataLst>
          </p:nvPr>
        </p:nvSpPr>
        <p:spPr/>
        <p:txBody>
          <a:bodyPr wrap="square">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pic>
        <p:nvPicPr>
          <p:cNvPr id="4" name="图片 3"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1" name="图片 10" descr="1"/>
          <p:cNvPicPr/>
          <p:nvPr userDrawn="1">
            <p:custDataLst>
              <p:tags r:id="rId4"/>
            </p:custDataLst>
          </p:nvPr>
        </p:nvPicPr>
        <p:blipFill>
          <a:blip r:embed="rId3"/>
          <a:srcRect l="39499" t="51006" r="37786" b="409"/>
          <a:stretch>
            <a:fillRect/>
          </a:stretch>
        </p:blipFill>
        <p:spPr>
          <a:xfrm>
            <a:off x="0" y="2349736"/>
            <a:ext cx="4218048" cy="4508264"/>
          </a:xfrm>
          <a:prstGeom prst="rect">
            <a:avLst/>
          </a:prstGeom>
        </p:spPr>
      </p:pic>
      <p:pic>
        <p:nvPicPr>
          <p:cNvPr id="12" name="图片 11" descr="5"/>
          <p:cNvPicPr/>
          <p:nvPr userDrawn="1">
            <p:custDataLst>
              <p:tags r:id="rId6"/>
            </p:custDataLst>
          </p:nvPr>
        </p:nvPicPr>
        <p:blipFill>
          <a:blip r:embed="rId5"/>
          <a:srcRect l="11658" t="44445" r="75472" b="18031"/>
          <a:stretch>
            <a:fillRect/>
          </a:stretch>
        </p:blipFill>
        <p:spPr>
          <a:xfrm>
            <a:off x="10371455" y="171450"/>
            <a:ext cx="1620520" cy="2348230"/>
          </a:xfrm>
          <a:prstGeom prst="rect">
            <a:avLst/>
          </a:prstGeom>
        </p:spPr>
      </p:pic>
      <p:sp>
        <p:nvSpPr>
          <p:cNvPr id="2" name="标题 1"/>
          <p:cNvSpPr>
            <a:spLocks noGrp="1"/>
          </p:cNvSpPr>
          <p:nvPr>
            <p:ph type="title" hasCustomPrompt="1"/>
            <p:custDataLst>
              <p:tags r:id="rId7"/>
            </p:custDataLst>
          </p:nvPr>
        </p:nvSpPr>
        <p:spPr>
          <a:xfrm>
            <a:off x="5539502" y="1080408"/>
            <a:ext cx="5158978" cy="958322"/>
          </a:xfrm>
        </p:spPr>
        <p:txBody>
          <a:bodyPr vert="horz" wrap="square" tIns="0" bIns="0" rtlCol="0" anchor="b" anchorCtr="0">
            <a:normAutofit fontScale="90000"/>
          </a:bodyPr>
          <a:lstStyle>
            <a:lvl1pPr>
              <a:defRPr lang="zh-CN" altLang="en-US" sz="6000" b="1" i="0" spc="430">
                <a:solidFill>
                  <a:schemeClr val="dk1">
                    <a:lumMod val="100000"/>
                  </a:schemeClr>
                </a:solidFill>
                <a:latin typeface="+mj-ea"/>
                <a:ea typeface="+mj-ea"/>
                <a:cs typeface="+mn-cs"/>
              </a:defRPr>
            </a:lvl1pPr>
          </a:lstStyle>
          <a:p>
            <a:pPr marL="0" lvl="0"/>
            <a:r>
              <a:rPr lang="zh-CN" altLang="en-US"/>
              <a:t>标题</a:t>
            </a:r>
            <a:endParaRPr lang="zh-CN" altLang="en-US"/>
          </a:p>
        </p:txBody>
      </p:sp>
      <p:sp>
        <p:nvSpPr>
          <p:cNvPr id="3" name="副标题 2"/>
          <p:cNvSpPr>
            <a:spLocks noGrp="1"/>
          </p:cNvSpPr>
          <p:nvPr>
            <p:ph type="body" idx="1" hasCustomPrompt="1"/>
            <p:custDataLst>
              <p:tags r:id="rId8"/>
            </p:custDataLst>
          </p:nvPr>
        </p:nvSpPr>
        <p:spPr>
          <a:xfrm>
            <a:off x="5539502" y="2079854"/>
            <a:ext cx="5158978" cy="539763"/>
          </a:xfrm>
        </p:spPr>
        <p:txBody>
          <a:bodyPr vert="horz" wrap="square" tIns="0" bIns="0" rtlCol="0" anchor="t" anchorCtr="0">
            <a:normAutofit/>
          </a:bodyPr>
          <a:lstStyle>
            <a:lvl1pPr marL="0" indent="0">
              <a:buFont typeface="Arial" pitchFamily="34" charset="0"/>
              <a:buNone/>
              <a:defRPr lang="zh-CN" altLang="en-US" sz="2800" b="0" i="0" spc="149">
                <a:solidFill>
                  <a:schemeClr val="dk1">
                    <a:lumMod val="100000"/>
                  </a:schemeClr>
                </a:solidFill>
                <a:latin typeface="+mj-ea"/>
                <a:ea typeface="+mj-ea"/>
              </a:defRPr>
            </a:lvl1pPr>
          </a:lstStyle>
          <a:p>
            <a:pPr marL="0" lvl="0">
              <a:lnSpc>
                <a:spcPct val="100000"/>
              </a:lnSpc>
            </a:pPr>
            <a:r>
              <a:rPr lang="zh-CN" altLang="en-US"/>
              <a:t>副标题</a:t>
            </a:r>
            <a:endParaRPr lang="zh-CN" altLang="en-US"/>
          </a:p>
        </p:txBody>
      </p:sp>
      <p:sp>
        <p:nvSpPr>
          <p:cNvPr id="7" name="日期占位符 3"/>
          <p:cNvSpPr>
            <a:spLocks noGrp="1"/>
          </p:cNvSpPr>
          <p:nvPr>
            <p:ph type="dt" sz="half" idx="10"/>
            <p:custDataLst>
              <p:tags r:id="rId9"/>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4"/>
          <p:cNvSpPr>
            <a:spLocks noGrp="1"/>
          </p:cNvSpPr>
          <p:nvPr>
            <p:ph type="ftr" sz="quarter" idx="11"/>
            <p:custDataLst>
              <p:tags r:id="rId10"/>
            </p:custDataLst>
          </p:nvPr>
        </p:nvSpPr>
        <p:spPr/>
        <p:txBody>
          <a:bodyPr/>
          <a:lstStyle/>
          <a:p>
            <a:endParaRPr lang="zh-CN" altLang="en-US"/>
          </a:p>
        </p:txBody>
      </p:sp>
      <p:sp>
        <p:nvSpPr>
          <p:cNvPr id="9" name="灯片编号占位符 5"/>
          <p:cNvSpPr>
            <a:spLocks noGrp="1"/>
          </p:cNvSpPr>
          <p:nvPr>
            <p:ph type="sldNum" sz="quarter" idx="12"/>
            <p:custDataLst>
              <p:tags r:id="rId11"/>
            </p:custDataLst>
          </p:nvPr>
        </p:nvSpPr>
        <p:spPr/>
        <p:txBody>
          <a:bodyPr wrap="square">
            <a:normAutofit/>
          </a:bodyPr>
          <a:lstStyle/>
          <a:p>
            <a:fld id="{BE5F26B5-172A-4DC2-B0B7-181CFC56B87C}" type="slidenum">
              <a:rPr lang="zh-CN" altLang="en-US" smtClean="0"/>
              <a:t>0</a:t>
            </a:fld>
            <a:endParaRPr lang="zh-CN" altLang="en-US"/>
          </a:p>
        </p:txBody>
      </p:sp>
      <p:cxnSp>
        <p:nvCxnSpPr>
          <p:cNvPr id="13" name="直接连接符 12"/>
          <p:cNvCxnSpPr/>
          <p:nvPr userDrawn="1">
            <p:custDataLst>
              <p:tags r:id="rId12"/>
            </p:custDataLst>
          </p:nvPr>
        </p:nvCxnSpPr>
        <p:spPr>
          <a:xfrm>
            <a:off x="5554946" y="2777639"/>
            <a:ext cx="2697956"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userDrawn="1">
            <p:custDataLst>
              <p:tags r:id="rId13"/>
            </p:custDataLst>
          </p:nvPr>
        </p:nvCxnSpPr>
        <p:spPr>
          <a:xfrm>
            <a:off x="5552565" y="2777639"/>
            <a:ext cx="504825" cy="0"/>
          </a:xfrm>
          <a:prstGeom prst="line">
            <a:avLst/>
          </a:prstGeom>
          <a:ln w="889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0" name="图片 9" descr="6"/>
          <p:cNvPicPr/>
          <p:nvPr userDrawn="1">
            <p:custDataLst>
              <p:tags r:id="rId4"/>
            </p:custDataLst>
          </p:nvPr>
        </p:nvPicPr>
        <p:blipFill>
          <a:blip r:embed="rId3"/>
          <a:srcRect t="55945"/>
          <a:stretch>
            <a:fillRect/>
          </a:stretch>
        </p:blipFill>
        <p:spPr>
          <a:xfrm>
            <a:off x="0" y="4197850"/>
            <a:ext cx="12192000" cy="2660150"/>
          </a:xfrm>
          <a:prstGeom prst="rect">
            <a:avLst/>
          </a:prstGeom>
        </p:spPr>
      </p:pic>
      <p:pic>
        <p:nvPicPr>
          <p:cNvPr id="11" name="图片 10" descr="5"/>
          <p:cNvPicPr/>
          <p:nvPr userDrawn="1">
            <p:custDataLst>
              <p:tags r:id="rId6"/>
            </p:custDataLst>
          </p:nvPr>
        </p:nvPicPr>
        <p:blipFill>
          <a:blip r:embed="rId5"/>
          <a:srcRect l="18019" t="11609" r="12686" b="5798"/>
          <a:stretch>
            <a:fillRect/>
          </a:stretch>
        </p:blipFill>
        <p:spPr>
          <a:xfrm>
            <a:off x="7160948" y="0"/>
            <a:ext cx="5031052" cy="3952152"/>
          </a:xfrm>
          <a:prstGeom prst="rect">
            <a:avLst/>
          </a:prstGeom>
        </p:spPr>
      </p:pic>
      <p:sp>
        <p:nvSpPr>
          <p:cNvPr id="2" name="标题 1"/>
          <p:cNvSpPr>
            <a:spLocks noGrp="1"/>
          </p:cNvSpPr>
          <p:nvPr>
            <p:ph type="title" hasCustomPrompt="1"/>
            <p:custDataLst>
              <p:tags r:id="rId7"/>
            </p:custDataLst>
          </p:nvPr>
        </p:nvSpPr>
        <p:spPr>
          <a:xfrm>
            <a:off x="679768" y="1711234"/>
            <a:ext cx="7447915" cy="2177823"/>
          </a:xfrm>
          <a:ln>
            <a:noFill/>
          </a:ln>
        </p:spPr>
        <p:txBody>
          <a:bodyPr vert="horz" wrap="square" lIns="101600" tIns="38100" rIns="76200" bIns="38100" rtlCol="0" anchor="b" anchorCtr="0">
            <a:normAutofit/>
          </a:bodyPr>
          <a:lstStyle>
            <a:lvl1pPr marL="0" indent="0" algn="ctr">
              <a:buFont typeface="Arial" pitchFamily="34" charset="0"/>
              <a:buNone/>
              <a:defRPr kumimoji="0" lang="zh-CN" altLang="en-US" sz="6500" b="0" i="0" u="none" strike="noStrike" cap="none" spc="1540" normalizeH="0" baseline="0">
                <a:solidFill>
                  <a:schemeClr val="accent1"/>
                </a:solidFill>
                <a:uFillTx/>
                <a:latin typeface="+mj-ea"/>
                <a:ea typeface="+mj-ea"/>
                <a:cs typeface="+mn-cs"/>
              </a:defRPr>
            </a:lvl1pPr>
          </a:lstStyle>
          <a:p>
            <a:pPr marL="0" marR="0" lvl="0" algn="ctr" fontAlgn="auto">
              <a:buClrTx/>
              <a:buSzTx/>
              <a:buFontTx/>
            </a:pPr>
            <a:r>
              <a:rPr lang="zh-CN" altLang="en-US"/>
              <a:t>编辑母版标题</a:t>
            </a:r>
            <a:endParaRPr lang="zh-CN" altLang="en-US"/>
          </a:p>
        </p:txBody>
      </p:sp>
      <p:sp>
        <p:nvSpPr>
          <p:cNvPr id="3" name="文本占位符 2"/>
          <p:cNvSpPr>
            <a:spLocks noGrp="1"/>
          </p:cNvSpPr>
          <p:nvPr>
            <p:ph type="body" idx="1" hasCustomPrompt="1"/>
            <p:custDataLst>
              <p:tags r:id="rId8"/>
            </p:custDataLst>
          </p:nvPr>
        </p:nvSpPr>
        <p:spPr>
          <a:xfrm>
            <a:off x="679768" y="4130991"/>
            <a:ext cx="7447915" cy="911271"/>
          </a:xfrm>
          <a:ln>
            <a:noFill/>
          </a:ln>
        </p:spPr>
        <p:txBody>
          <a:bodyPr vert="horz" wrap="square" lIns="101600" tIns="0" rIns="82550" bIns="0" rtlCol="0" anchor="t" anchorCtr="0">
            <a:normAutofit/>
          </a:bodyPr>
          <a:lstStyle>
            <a:lvl1pPr marL="0" indent="0" algn="ctr">
              <a:buNone/>
              <a:defRPr kumimoji="0" lang="zh-CN" altLang="en-US" sz="1400" b="0" i="0" u="none" strike="noStrike" kern="800" cap="none" spc="1000" normalizeH="0" baseline="0">
                <a:solidFill>
                  <a:schemeClr val="accent1"/>
                </a:solidFill>
                <a:uFillTx/>
                <a:latin typeface="+mj-ea"/>
                <a:ea typeface="+mj-ea"/>
                <a:cs typeface="Arial" pitchFamily="34" charset="0"/>
              </a:defRPr>
            </a:lvl1pPr>
          </a:lstStyle>
          <a:p>
            <a:pPr marL="57150" marR="0" lvl="0" indent="-285750" algn="ctr"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4"/>
          <p:cNvSpPr>
            <a:spLocks noGrp="1"/>
          </p:cNvSpPr>
          <p:nvPr>
            <p:ph type="dt" sz="half" idx="10"/>
            <p:custDataLst>
              <p:tags r:id="rId9"/>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5"/>
          <p:cNvSpPr>
            <a:spLocks noGrp="1"/>
          </p:cNvSpPr>
          <p:nvPr>
            <p:ph type="ftr" sz="quarter" idx="11"/>
            <p:custDataLst>
              <p:tags r:id="rId10"/>
            </p:custDataLst>
          </p:nvPr>
        </p:nvSpPr>
        <p:spPr/>
        <p:txBody>
          <a:bodyPr/>
          <a:lstStyle/>
          <a:p>
            <a:endParaRPr lang="zh-CN" altLang="en-US"/>
          </a:p>
        </p:txBody>
      </p:sp>
      <p:sp>
        <p:nvSpPr>
          <p:cNvPr id="6" name="灯片编号占位符 6"/>
          <p:cNvSpPr>
            <a:spLocks noGrp="1"/>
          </p:cNvSpPr>
          <p:nvPr>
            <p:ph type="sldNum" sz="quarter" idx="12"/>
            <p:custDataLst>
              <p:tags r:id="rId11"/>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内容占位符 2"/>
          <p:cNvSpPr>
            <a:spLocks noGrp="1"/>
          </p:cNvSpPr>
          <p:nvPr>
            <p:ph sz="half" idx="1"/>
            <p:custDataLst>
              <p:tags r:id="rId2"/>
            </p:custDataLst>
          </p:nvPr>
        </p:nvSpPr>
        <p:spPr>
          <a:xfrm>
            <a:off x="838200" y="1750422"/>
            <a:ext cx="5181600" cy="4427177"/>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内容占位符 3"/>
          <p:cNvSpPr>
            <a:spLocks noGrp="1"/>
          </p:cNvSpPr>
          <p:nvPr>
            <p:ph sz="half" idx="2"/>
            <p:custDataLst>
              <p:tags r:id="rId3"/>
            </p:custDataLst>
          </p:nvPr>
        </p:nvSpPr>
        <p:spPr>
          <a:xfrm>
            <a:off x="6172200" y="1750422"/>
            <a:ext cx="5181600" cy="4427177"/>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5" name="日期占位符 4"/>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spTree>
      <p:nvGrpSpPr>
        <p:cNvPr id="1" name=""/>
        <p:cNvGrpSpPr/>
        <p:nvPr/>
      </p:nvGrpSpPr>
      <p:grpSpPr>
        <a:xfrm>
          <a:off x="0" y="0"/>
          <a:ext cx="0" cy="0"/>
        </a:xfrm>
      </p:grpSpPr>
      <p:pic>
        <p:nvPicPr>
          <p:cNvPr id="10" name="图片 9" descr="VCG211345781100"/>
          <p:cNvPicPr/>
          <p:nvPr userDrawn="1">
            <p:custDataLst>
              <p:tags r:id="rId2"/>
            </p:custDataLst>
          </p:nvPr>
        </p:nvPicPr>
        <p:blipFill>
          <a:blip r:embed="rId1"/>
          <a:srcRect l="6942" r="4165"/>
          <a:stretch>
            <a:fillRect/>
          </a:stretch>
        </p:blipFill>
        <p:spPr>
          <a:xfrm>
            <a:off x="600" y="0"/>
            <a:ext cx="12189600" cy="6858000"/>
          </a:xfrm>
          <a:prstGeom prst="rect">
            <a:avLst/>
          </a:prstGeom>
        </p:spPr>
      </p:pic>
      <p:pic>
        <p:nvPicPr>
          <p:cNvPr id="11" name="图片 10" descr="4"/>
          <p:cNvPicPr/>
          <p:nvPr userDrawn="1">
            <p:custDataLst>
              <p:tags r:id="rId4"/>
            </p:custDataLst>
          </p:nvPr>
        </p:nvPicPr>
        <p:blipFill>
          <a:blip r:embed="rId3"/>
          <a:srcRect l="41526" t="6129" r="3196" b="33030"/>
          <a:stretch>
            <a:fillRect/>
          </a:stretch>
        </p:blipFill>
        <p:spPr>
          <a:xfrm>
            <a:off x="6703918" y="3902360"/>
            <a:ext cx="5488082" cy="2955640"/>
          </a:xfrm>
          <a:prstGeom prst="rect">
            <a:avLst/>
          </a:prstGeom>
        </p:spPr>
      </p:pic>
      <p:pic>
        <p:nvPicPr>
          <p:cNvPr id="12" name="图片 11" descr="圆角不透明"/>
          <p:cNvPicPr/>
          <p:nvPr userDrawn="1">
            <p:custDataLst>
              <p:tags r:id="rId6"/>
            </p:custDataLst>
          </p:nvPr>
        </p:nvPicPr>
        <p:blipFill>
          <a:blip r:embed="rId5">
            <a:alphaModFix amt="90000"/>
          </a:blip>
          <a:srcRect l="-147" r="0"/>
          <a:stretch>
            <a:fillRect/>
          </a:stretch>
        </p:blipFill>
        <p:spPr>
          <a:xfrm>
            <a:off x="86486" y="180000"/>
            <a:ext cx="12017829" cy="6498000"/>
          </a:xfrm>
          <a:prstGeom prst="rect">
            <a:avLst/>
          </a:prstGeom>
        </p:spPr>
      </p:pic>
      <p:pic>
        <p:nvPicPr>
          <p:cNvPr id="13" name="图片 12" descr="5"/>
          <p:cNvPicPr/>
          <p:nvPr userDrawn="1">
            <p:custDataLst>
              <p:tags r:id="rId8"/>
            </p:custDataLst>
          </p:nvPr>
        </p:nvPicPr>
        <p:blipFill>
          <a:blip r:embed="rId7"/>
          <a:srcRect l="11658" t="41715" r="73944" b="27781"/>
          <a:stretch>
            <a:fillRect/>
          </a:stretch>
        </p:blipFill>
        <p:spPr>
          <a:xfrm>
            <a:off x="0" y="0"/>
            <a:ext cx="1082965" cy="1157901"/>
          </a:xfrm>
          <a:prstGeom prst="rect">
            <a:avLst/>
          </a:prstGeom>
        </p:spPr>
      </p:pic>
      <p:sp>
        <p:nvSpPr>
          <p:cNvPr id="2" name="标题 1"/>
          <p:cNvSpPr>
            <a:spLocks noGrp="1"/>
          </p:cNvSpPr>
          <p:nvPr>
            <p:ph type="title"/>
            <p:custDataLst>
              <p:tags r:id="rId9"/>
            </p:custDataLst>
          </p:nvPr>
        </p:nvSpPr>
        <p:spPr>
          <a:xfrm>
            <a:off x="839788" y="360000"/>
            <a:ext cx="10515600" cy="864000"/>
          </a:xfrm>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文本占位符 2"/>
          <p:cNvSpPr>
            <a:spLocks noGrp="1"/>
          </p:cNvSpPr>
          <p:nvPr>
            <p:ph type="body" idx="1"/>
            <p:custDataLst>
              <p:tags r:id="rId10"/>
            </p:custDataLst>
          </p:nvPr>
        </p:nvSpPr>
        <p:spPr>
          <a:xfrm>
            <a:off x="839788" y="1364400"/>
            <a:ext cx="5157787"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custDataLst>
              <p:tags r:id="rId11"/>
            </p:custDataLst>
          </p:nvPr>
        </p:nvSpPr>
        <p:spPr>
          <a:xfrm>
            <a:off x="839788" y="2061275"/>
            <a:ext cx="5157787" cy="4128388"/>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5" name="文本占位符 4"/>
          <p:cNvSpPr>
            <a:spLocks noGrp="1"/>
          </p:cNvSpPr>
          <p:nvPr>
            <p:ph type="body" sz="quarter" idx="3"/>
            <p:custDataLst>
              <p:tags r:id="rId12"/>
            </p:custDataLst>
          </p:nvPr>
        </p:nvSpPr>
        <p:spPr>
          <a:xfrm>
            <a:off x="6172200" y="1364400"/>
            <a:ext cx="5183188"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custDataLst>
              <p:tags r:id="rId13"/>
            </p:custDataLst>
          </p:nvPr>
        </p:nvSpPr>
        <p:spPr>
          <a:xfrm>
            <a:off x="6172200" y="2061275"/>
            <a:ext cx="5183188" cy="4128388"/>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7" name="日期占位符 6"/>
          <p:cNvSpPr>
            <a:spLocks noGrp="1"/>
          </p:cNvSpPr>
          <p:nvPr>
            <p:ph type="dt" sz="half" idx="10"/>
            <p:custDataLst>
              <p:tags r:id="rId14"/>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15"/>
            </p:custDataLst>
          </p:nvPr>
        </p:nvSpPr>
        <p:spPr/>
        <p:txBody>
          <a:bodyPr/>
          <a:lstStyle/>
          <a:p>
            <a:endParaRPr lang="zh-CN" altLang="en-US"/>
          </a:p>
        </p:txBody>
      </p:sp>
      <p:sp>
        <p:nvSpPr>
          <p:cNvPr id="9" name="灯片编号占位符 8"/>
          <p:cNvSpPr>
            <a:spLocks noGrp="1"/>
          </p:cNvSpPr>
          <p:nvPr>
            <p:ph type="sldNum" sz="quarter" idx="12"/>
            <p:custDataLst>
              <p:tags r:id="rId16"/>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8200" y="740062"/>
            <a:ext cx="10515600" cy="864000"/>
          </a:xfrm>
        </p:spPr>
        <p:txBody>
          <a:bodyPr wrap="square">
            <a:normAutofit/>
          </a:body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wrap="square">
            <a:normAutofit/>
          </a:bodyPr>
          <a:lstStyle/>
          <a:p>
            <a:fld id="{5592522B-0F24-4480-B9DD-A9474A6880D6}"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wrap="square">
            <a:normAutofit/>
          </a:bodyPr>
          <a:lstStyle/>
          <a:p>
            <a:fld id="{5592522B-0F24-4480-B9DD-A9474A6880D6}"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仅内容">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r="4165"/>
          <a:stretch>
            <a:fillRect/>
          </a:stretch>
        </p:blipFill>
        <p:spPr>
          <a:xfrm>
            <a:off x="600" y="0"/>
            <a:ext cx="12189600" cy="6858000"/>
          </a:xfrm>
          <a:prstGeom prst="rect">
            <a:avLst/>
          </a:prstGeom>
        </p:spPr>
      </p:pic>
      <p:pic>
        <p:nvPicPr>
          <p:cNvPr id="10" name="图片 9" descr="4"/>
          <p:cNvPicPr/>
          <p:nvPr userDrawn="1">
            <p:custDataLst>
              <p:tags r:id="rId4"/>
            </p:custDataLst>
          </p:nvPr>
        </p:nvPicPr>
        <p:blipFill>
          <a:blip r:embed="rId3"/>
          <a:srcRect l="41526" t="6129" r="3196" b="33030"/>
          <a:stretch>
            <a:fillRect/>
          </a:stretch>
        </p:blipFill>
        <p:spPr>
          <a:xfrm>
            <a:off x="6703918" y="3902360"/>
            <a:ext cx="5488082" cy="2955640"/>
          </a:xfrm>
          <a:prstGeom prst="rect">
            <a:avLst/>
          </a:prstGeom>
        </p:spPr>
      </p:pic>
      <p:pic>
        <p:nvPicPr>
          <p:cNvPr id="8" name="图片 7" descr="圆角不透明"/>
          <p:cNvPicPr/>
          <p:nvPr userDrawn="1">
            <p:custDataLst>
              <p:tags r:id="rId6"/>
            </p:custDataLst>
          </p:nvPr>
        </p:nvPicPr>
        <p:blipFill>
          <a:blip r:embed="rId5">
            <a:alphaModFix amt="90000"/>
          </a:blip>
          <a:srcRect l="-147" r="0"/>
          <a:stretch>
            <a:fillRect/>
          </a:stretch>
        </p:blipFill>
        <p:spPr>
          <a:xfrm>
            <a:off x="86486" y="180000"/>
            <a:ext cx="12017829" cy="6498000"/>
          </a:xfrm>
          <a:prstGeom prst="rect">
            <a:avLst/>
          </a:prstGeom>
        </p:spPr>
      </p:pic>
      <p:pic>
        <p:nvPicPr>
          <p:cNvPr id="9" name="图片 8" descr="5"/>
          <p:cNvPicPr/>
          <p:nvPr userDrawn="1">
            <p:custDataLst>
              <p:tags r:id="rId8"/>
            </p:custDataLst>
          </p:nvPr>
        </p:nvPicPr>
        <p:blipFill>
          <a:blip r:embed="rId7"/>
          <a:srcRect l="11658" t="41715" r="73944" b="27781"/>
          <a:stretch>
            <a:fillRect/>
          </a:stretch>
        </p:blipFill>
        <p:spPr>
          <a:xfrm>
            <a:off x="0" y="0"/>
            <a:ext cx="1082965" cy="1157901"/>
          </a:xfrm>
          <a:prstGeom prst="rect">
            <a:avLst/>
          </a:prstGeom>
        </p:spPr>
      </p:pic>
      <p:sp>
        <p:nvSpPr>
          <p:cNvPr id="3" name="内容占位符 1"/>
          <p:cNvSpPr>
            <a:spLocks noGrp="1"/>
          </p:cNvSpPr>
          <p:nvPr>
            <p:ph idx="1"/>
            <p:custDataLst>
              <p:tags r:id="rId9"/>
            </p:custDataLst>
          </p:nvPr>
        </p:nvSpPr>
        <p:spPr>
          <a:xfrm>
            <a:off x="838200" y="360000"/>
            <a:ext cx="10515600" cy="5817600"/>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2"/>
          <p:cNvSpPr>
            <a:spLocks noGrp="1"/>
          </p:cNvSpPr>
          <p:nvPr>
            <p:ph type="dt" sz="half" idx="10"/>
            <p:custDataLst>
              <p:tags r:id="rId10"/>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3"/>
          <p:cNvSpPr>
            <a:spLocks noGrp="1"/>
          </p:cNvSpPr>
          <p:nvPr>
            <p:ph type="ftr" sz="quarter" idx="11"/>
            <p:custDataLst>
              <p:tags r:id="rId11"/>
            </p:custDataLst>
          </p:nvPr>
        </p:nvSpPr>
        <p:spPr/>
        <p:txBody>
          <a:bodyPr/>
          <a:lstStyle/>
          <a:p>
            <a:endParaRPr lang="zh-CN" altLang="en-US"/>
          </a:p>
        </p:txBody>
      </p:sp>
      <p:sp>
        <p:nvSpPr>
          <p:cNvPr id="6" name="灯片编号占位符 4"/>
          <p:cNvSpPr>
            <a:spLocks noGrp="1"/>
          </p:cNvSpPr>
          <p:nvPr>
            <p:ph type="sldNum" sz="quarter" idx="12"/>
            <p:custDataLst>
              <p:tags r:id="rId12"/>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9788" y="360000"/>
            <a:ext cx="10515600" cy="864000"/>
          </a:xfrm>
        </p:spPr>
        <p:txBody>
          <a:bodyPr wrap="square">
            <a:normAutofit/>
          </a:bodyPr>
          <a:lstStyle/>
          <a:p>
            <a:r>
              <a:rPr lang="zh-CN" altLang="en-US"/>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838200" y="1296000"/>
            <a:ext cx="10514012" cy="576000"/>
          </a:xfrm>
        </p:spPr>
        <p:txBody>
          <a:bodyPr wrap="square" anchor="t">
            <a:norm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单击此处编辑副标题</a:t>
            </a:r>
            <a:endParaRPr lang="zh-CN" altLang="en-US"/>
          </a:p>
        </p:txBody>
      </p:sp>
      <p:sp>
        <p:nvSpPr>
          <p:cNvPr id="7"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4"/>
          <p:cNvSpPr>
            <a:spLocks noGrp="1"/>
          </p:cNvSpPr>
          <p:nvPr>
            <p:ph type="ftr" sz="quarter" idx="11"/>
            <p:custDataLst>
              <p:tags r:id="rId4"/>
            </p:custDataLst>
          </p:nvPr>
        </p:nvSpPr>
        <p:spPr/>
        <p:txBody>
          <a:bodyPr/>
          <a:lstStyle/>
          <a:p>
            <a:endParaRPr lang="zh-CN" altLang="en-US"/>
          </a:p>
        </p:txBody>
      </p:sp>
      <p:sp>
        <p:nvSpPr>
          <p:cNvPr id="9"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3" name="图片 12" descr="5"/>
          <p:cNvPicPr/>
          <p:nvPr userDrawn="1">
            <p:custDataLst>
              <p:tags r:id="rId4"/>
            </p:custDataLst>
          </p:nvPr>
        </p:nvPicPr>
        <p:blipFill>
          <a:blip r:embed="rId3"/>
          <a:srcRect l="9260" t="41715" r="73878" b="28140"/>
          <a:stretch>
            <a:fillRect/>
          </a:stretch>
        </p:blipFill>
        <p:spPr>
          <a:xfrm>
            <a:off x="0" y="0"/>
            <a:ext cx="2098354" cy="1895930"/>
          </a:xfrm>
          <a:prstGeom prst="rect">
            <a:avLst/>
          </a:prstGeom>
        </p:spPr>
      </p:pic>
      <p:pic>
        <p:nvPicPr>
          <p:cNvPr id="15" name="图片 14" descr="4"/>
          <p:cNvPicPr/>
          <p:nvPr userDrawn="1">
            <p:custDataLst>
              <p:tags r:id="rId6"/>
            </p:custDataLst>
          </p:nvPr>
        </p:nvPicPr>
        <p:blipFill>
          <a:blip r:embed="rId5"/>
          <a:srcRect l="59117" t="22040" r="1526" b="27731"/>
          <a:stretch>
            <a:fillRect/>
          </a:stretch>
        </p:blipFill>
        <p:spPr>
          <a:xfrm>
            <a:off x="8011983" y="0"/>
            <a:ext cx="4180017" cy="2670162"/>
          </a:xfrm>
          <a:prstGeom prst="rect">
            <a:avLst/>
          </a:prstGeom>
        </p:spPr>
      </p:pic>
      <p:pic>
        <p:nvPicPr>
          <p:cNvPr id="16" name="图片 15" descr="6"/>
          <p:cNvPicPr/>
          <p:nvPr userDrawn="1">
            <p:custDataLst>
              <p:tags r:id="rId8"/>
            </p:custDataLst>
          </p:nvPr>
        </p:nvPicPr>
        <p:blipFill>
          <a:blip r:embed="rId7"/>
          <a:srcRect t="59087"/>
          <a:stretch>
            <a:fillRect/>
          </a:stretch>
        </p:blipFill>
        <p:spPr>
          <a:xfrm>
            <a:off x="1200" y="4377383"/>
            <a:ext cx="12189600" cy="2480617"/>
          </a:xfrm>
          <a:prstGeom prst="rect">
            <a:avLst/>
          </a:prstGeom>
        </p:spPr>
      </p:pic>
      <p:pic>
        <p:nvPicPr>
          <p:cNvPr id="17" name="图片 16" descr="1"/>
          <p:cNvPicPr/>
          <p:nvPr userDrawn="1">
            <p:custDataLst>
              <p:tags r:id="rId10"/>
            </p:custDataLst>
          </p:nvPr>
        </p:nvPicPr>
        <p:blipFill>
          <a:blip r:embed="rId9"/>
          <a:srcRect l="38271" t="59123" r="36720"/>
          <a:stretch>
            <a:fillRect/>
          </a:stretch>
        </p:blipFill>
        <p:spPr>
          <a:xfrm>
            <a:off x="7221638" y="2794883"/>
            <a:ext cx="4970362" cy="4063117"/>
          </a:xfrm>
          <a:prstGeom prst="rect">
            <a:avLst/>
          </a:prstGeom>
        </p:spPr>
      </p:pic>
      <p:sp>
        <p:nvSpPr>
          <p:cNvPr id="2" name="标题 1"/>
          <p:cNvSpPr>
            <a:spLocks noGrp="1"/>
          </p:cNvSpPr>
          <p:nvPr>
            <p:ph type="ctrTitle" hasCustomPrompt="1"/>
            <p:custDataLst>
              <p:tags r:id="rId11"/>
            </p:custDataLst>
          </p:nvPr>
        </p:nvSpPr>
        <p:spPr>
          <a:xfrm>
            <a:off x="409575" y="1238250"/>
            <a:ext cx="8044180" cy="2340499"/>
          </a:xfrm>
          <a:noFill/>
        </p:spPr>
        <p:txBody>
          <a:bodyPr vert="horz" wrap="square" lIns="101600" tIns="38100" rIns="76200" bIns="38100" rtlCol="0" anchor="b" anchorCtr="0">
            <a:normAutofit/>
          </a:bodyPr>
          <a:lstStyle>
            <a:lvl1pPr marL="0" indent="0" algn="ctr">
              <a:buFont typeface="Arial" pitchFamily="34" charset="0"/>
              <a:buNone/>
              <a:defRPr kumimoji="0" lang="zh-CN" altLang="en-US" sz="7200" i="0" u="none" strike="noStrike" cap="none" spc="400" normalizeH="0" baseline="0">
                <a:solidFill>
                  <a:schemeClr val="dk1">
                    <a:lumMod val="100000"/>
                  </a:schemeClr>
                </a:solidFill>
                <a:uFillTx/>
                <a:latin typeface="+mj-ea"/>
                <a:ea typeface="+mj-ea"/>
                <a:cs typeface="+mn-cs"/>
              </a:defRPr>
            </a:lvl1pPr>
          </a:lstStyle>
          <a:p>
            <a:pPr marL="0" marR="0" lvl="0" algn="ctr" fontAlgn="auto">
              <a:buClrTx/>
              <a:buSzTx/>
              <a:buFontTx/>
            </a:pPr>
            <a:r>
              <a:rPr lang="zh-CN" altLang="en-US"/>
              <a:t>编辑母版标题</a:t>
            </a:r>
            <a:endParaRPr lang="zh-CN" altLang="en-US"/>
          </a:p>
        </p:txBody>
      </p:sp>
      <p:sp>
        <p:nvSpPr>
          <p:cNvPr id="3" name="副标题 2"/>
          <p:cNvSpPr>
            <a:spLocks noGrp="1"/>
          </p:cNvSpPr>
          <p:nvPr>
            <p:ph type="subTitle" idx="1" hasCustomPrompt="1"/>
            <p:custDataLst>
              <p:tags r:id="rId12"/>
            </p:custDataLst>
          </p:nvPr>
        </p:nvSpPr>
        <p:spPr>
          <a:xfrm>
            <a:off x="1219200" y="3941830"/>
            <a:ext cx="6424931" cy="527701"/>
          </a:xfrm>
          <a:noFill/>
        </p:spPr>
        <p:txBody>
          <a:bodyPr vert="horz" wrap="square" lIns="101600" tIns="0" rIns="82550" bIns="0" rtlCol="0">
            <a:normAutofit/>
          </a:bodyPr>
          <a:lstStyle>
            <a:lvl1pPr marL="0" indent="0" algn="ctr">
              <a:buNone/>
              <a:defRPr kumimoji="0" lang="zh-CN" altLang="en-US" sz="2600" b="0" i="0" u="none" strike="noStrike" cap="none" spc="0" normalizeH="0" baseline="0">
                <a:solidFill>
                  <a:schemeClr val="dk1">
                    <a:lumMod val="100000"/>
                  </a:schemeClr>
                </a:solidFill>
                <a:uFillTx/>
                <a:latin typeface="+mj-ea"/>
                <a:ea typeface="+mj-ea"/>
              </a:defRPr>
            </a:lvl1pPr>
          </a:lstStyle>
          <a:p>
            <a:pPr marL="228600" marR="0" lvl="0" indent="-457200" algn="ctr"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3"/>
          <p:cNvSpPr>
            <a:spLocks noGrp="1"/>
          </p:cNvSpPr>
          <p:nvPr>
            <p:ph type="dt" sz="half" idx="10"/>
            <p:custDataLst>
              <p:tags r:id="rId1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14"/>
            </p:custDataLst>
          </p:nvPr>
        </p:nvSpPr>
        <p:spPr/>
        <p:txBody>
          <a:bodyPr/>
          <a:lstStyle/>
          <a:p>
            <a:endParaRPr lang="zh-CN" altLang="en-US"/>
          </a:p>
        </p:txBody>
      </p:sp>
      <p:sp>
        <p:nvSpPr>
          <p:cNvPr id="6" name="灯片编号占位符 5"/>
          <p:cNvSpPr>
            <a:spLocks noGrp="1"/>
          </p:cNvSpPr>
          <p:nvPr>
            <p:ph type="sldNum" sz="quarter" idx="12"/>
            <p:custDataLst>
              <p:tags r:id="rId15"/>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
        <p:nvSpPr>
          <p:cNvPr id="24" name="署名占位符 10"/>
          <p:cNvSpPr>
            <a:spLocks noGrp="1"/>
          </p:cNvSpPr>
          <p:nvPr>
            <p:ph type="body" sz="quarter" idx="17" hasCustomPrompt="1"/>
            <p:custDataLst>
              <p:tags r:id="rId16"/>
            </p:custDataLst>
          </p:nvPr>
        </p:nvSpPr>
        <p:spPr>
          <a:xfrm>
            <a:off x="1219200" y="4625396"/>
            <a:ext cx="6424930" cy="457341"/>
          </a:xfrm>
          <a:noFill/>
        </p:spPr>
        <p:txBody>
          <a:bodyPr vert="horz" wrap="square" lIns="101600" tIns="0" rIns="82550" bIns="0" rtlCol="0" anchor="ctr" anchorCtr="0">
            <a:normAutofit/>
          </a:bodyPr>
          <a:lstStyle>
            <a:lvl1pPr marL="0" indent="0" algn="ctr">
              <a:buNone/>
              <a:defRPr kumimoji="0" lang="zh-CN" altLang="en-US" sz="2200" b="0" i="0" u="none" strike="noStrike" cap="none" spc="0" normalizeH="0" baseline="0">
                <a:solidFill>
                  <a:schemeClr val="dk1">
                    <a:lumMod val="100000"/>
                  </a:schemeClr>
                </a:solidFill>
                <a:uFillTx/>
                <a:latin typeface="+mn-ea"/>
                <a:ea typeface="+mn-ea"/>
              </a:defRPr>
            </a:lvl1pPr>
          </a:lstStyle>
          <a:p>
            <a:pPr marL="114300" marR="0" lvl="0" indent="-342900" algn="ctr" fontAlgn="auto">
              <a:lnSpc>
                <a:spcPct val="100000"/>
              </a:lnSpc>
              <a:spcBef>
                <a:spcPct val="0"/>
              </a:spcBef>
              <a:spcAft>
                <a:spcPts val="1000"/>
              </a:spcAft>
              <a:buClrTx/>
              <a:buSzTx/>
            </a:pPr>
            <a:r>
              <a:rPr lang="zh-CN" altLang="en-US"/>
              <a:t>署名占位符</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rot="12880075">
            <a:off x="10647409" y="-194926"/>
            <a:ext cx="1912045" cy="2498679"/>
          </a:xfrm>
          <a:prstGeom prst="rect">
            <a:avLst/>
          </a:prstGeom>
        </p:spPr>
      </p:pic>
      <p:pic>
        <p:nvPicPr>
          <p:cNvPr id="8" name="图片 7"/>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9" name="图片 8"/>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10" name="图片 9"/>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1" name="图片 10"/>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2" name="图片 11"/>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3" name="图片 12"/>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4" name="图片 13"/>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ctrTitle" hasCustomPrompt="1"/>
            <p:custDataLst>
              <p:tags r:id="rId17"/>
            </p:custDataLst>
          </p:nvPr>
        </p:nvSpPr>
        <p:spPr>
          <a:xfrm>
            <a:off x="1515348" y="1874443"/>
            <a:ext cx="9115200" cy="1090800"/>
          </a:xfrm>
        </p:spPr>
        <p:txBody>
          <a:bodyPr lIns="90000" tIns="46800" rIns="90000" bIns="0" anchor="b" anchorCtr="0">
            <a:normAutofit/>
          </a:bodyPr>
          <a:lstStyle>
            <a:lvl1pPr algn="ctr">
              <a:defRPr sz="6100" u="none" strike="noStrike" kern="1200" cap="none" spc="6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8"/>
            </p:custDataLst>
          </p:nvPr>
        </p:nvSpPr>
        <p:spPr>
          <a:xfrm>
            <a:off x="3162348" y="3187347"/>
            <a:ext cx="5821200" cy="414000"/>
          </a:xfrm>
        </p:spPr>
        <p:txBody>
          <a:bodyPr lIns="90000" tIns="0" rIns="90000" bIns="46800">
            <a:normAutofit/>
          </a:bodyPr>
          <a:lstStyle>
            <a:lvl1pPr marL="0" indent="0" algn="ctr" eaLnBrk="1" fontAlgn="auto" latinLnBrk="0" hangingPunct="1">
              <a:lnSpc>
                <a:spcPct val="100000"/>
              </a:lnSpc>
              <a:buNone/>
              <a:defRPr sz="23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1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0"/>
            </p:custDataLst>
          </p:nvPr>
        </p:nvSpPr>
        <p:spPr/>
        <p:txBody>
          <a:bodyPr/>
          <a:lstStyle/>
          <a:p>
            <a:endParaRPr lang="zh-CN" altLang="en-US"/>
          </a:p>
        </p:txBody>
      </p:sp>
      <p:sp>
        <p:nvSpPr>
          <p:cNvPr id="18" name="灯片编号占位符 17"/>
          <p:cNvSpPr>
            <a:spLocks noGrp="1"/>
          </p:cNvSpPr>
          <p:nvPr>
            <p:ph type="sldNum" sz="quarter" idx="12"/>
            <p:custDataLst>
              <p:tags r:id="rId2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22"/>
            </p:custDataLst>
          </p:nvPr>
        </p:nvSpPr>
        <p:spPr>
          <a:xfrm>
            <a:off x="3162348" y="3949629"/>
            <a:ext cx="2655570" cy="353060"/>
          </a:xfrm>
        </p:spPr>
        <p:txBody>
          <a:bodyPr/>
          <a:lstStyle>
            <a:lvl1pPr marL="0" indent="0" algn="r"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22" name="文本占位符 21"/>
          <p:cNvSpPr>
            <a:spLocks noGrp="1"/>
          </p:cNvSpPr>
          <p:nvPr>
            <p:ph type="body" sz="quarter" idx="14" hasCustomPrompt="1"/>
            <p:custDataLst>
              <p:tags r:id="rId23"/>
            </p:custDataLst>
          </p:nvPr>
        </p:nvSpPr>
        <p:spPr>
          <a:xfrm>
            <a:off x="6377353" y="3949629"/>
            <a:ext cx="2606040" cy="353060"/>
          </a:xfrm>
        </p:spPr>
        <p:txBody>
          <a:bodyPr/>
          <a:lstStyle>
            <a:lvl1pPr marL="0" indent="0"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74295" y="5203190"/>
            <a:ext cx="1464310" cy="1673225"/>
            <a:chOff x="-99" y="4272"/>
            <a:chExt cx="5723" cy="6540"/>
          </a:xfrm>
        </p:grpSpPr>
        <p:pic>
          <p:nvPicPr>
            <p:cNvPr id="11" name="图片 10"/>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rcRect t="-1"/>
          <a:stretch>
            <a:fillRect/>
          </a:stretch>
        </p:blipFill>
        <p:spPr>
          <a:xfrm rot="204530">
            <a:off x="3903825" y="423981"/>
            <a:ext cx="4384348" cy="3991511"/>
          </a:xfrm>
          <a:prstGeom prst="rect">
            <a:avLst/>
          </a:prstGeom>
        </p:spPr>
      </p:pic>
      <p:sp>
        <p:nvSpPr>
          <p:cNvPr id="2" name="标题 1"/>
          <p:cNvSpPr>
            <a:spLocks noGrp="1"/>
          </p:cNvSpPr>
          <p:nvPr>
            <p:ph type="title" hasCustomPrompt="1"/>
            <p:custDataLst>
              <p:tags r:id="rId3"/>
            </p:custDataLst>
          </p:nvPr>
        </p:nvSpPr>
        <p:spPr>
          <a:xfrm>
            <a:off x="2584473" y="5145754"/>
            <a:ext cx="7221600" cy="601200"/>
          </a:xfrm>
        </p:spPr>
        <p:txBody>
          <a:bodyPr lIns="90000" tIns="46800" rIns="90000" bIns="0" anchor="b" anchorCtr="0">
            <a:normAutofit/>
          </a:bodyPr>
          <a:lstStyle>
            <a:lvl1pPr algn="ctr">
              <a:defRPr sz="3200" u="none" strike="noStrike" kern="1200" cap="none" spc="3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2794611" y="5933892"/>
            <a:ext cx="6801323" cy="334800"/>
          </a:xfrm>
        </p:spPr>
        <p:txBody>
          <a:bodyPr lIns="90000" tIns="0" rIns="90000" bIns="46800" anchor="t">
            <a:normAutofit/>
          </a:bodyPr>
          <a:lstStyle>
            <a:lvl1pPr marL="0" indent="0" algn="ctr" eaLnBrk="1" fontAlgn="auto" latinLnBrk="0" hangingPunct="1">
              <a:lnSpc>
                <a:spcPct val="120000"/>
              </a:lnSpc>
              <a:buNone/>
              <a:defRPr kumimoji="0" lang="zh-CN" altLang="en-US" sz="15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74295" y="5203190"/>
            <a:ext cx="1464310" cy="1673225"/>
            <a:chOff x="-99" y="4272"/>
            <a:chExt cx="5723" cy="6540"/>
          </a:xfrm>
        </p:grpSpPr>
        <p:pic>
          <p:nvPicPr>
            <p:cNvPr id="12" name="图片 11"/>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4" name="图片 13"/>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rmAutofit/>
          </a:bodyPr>
          <a:lstStyle>
            <a:lvl1pPr>
              <a:defRPr sz="1600" u="none" strike="noStrike" kern="1200" cap="none" spc="0" normalizeH="0" baseline="0">
                <a:solidFill>
                  <a:schemeClr val="tx1">
                    <a:lumMod val="85000"/>
                    <a:lumOff val="15000"/>
                  </a:schemeClr>
                </a:solidFill>
                <a:uFillTx/>
                <a:latin typeface="Arial" pitchFamily="34" charset="0"/>
                <a:ea typeface="微软雅黑"/>
              </a:defRPr>
            </a:lvl1pPr>
            <a:lvl2pPr>
              <a:defRPr sz="1600" u="none" strike="noStrike" kern="1200" cap="none" spc="0" normalizeH="0" baseline="0">
                <a:solidFill>
                  <a:schemeClr val="tx1">
                    <a:lumMod val="85000"/>
                    <a:lumOff val="15000"/>
                  </a:schemeClr>
                </a:solidFill>
                <a:uFillTx/>
                <a:latin typeface="Arial" pitchFamily="34" charset="0"/>
                <a:ea typeface="微软雅黑"/>
              </a:defRPr>
            </a:lvl2pPr>
            <a:lvl3pPr>
              <a:defRPr sz="1600" u="none" strike="noStrike" kern="1200" cap="none" spc="0" normalizeH="0" baseline="0">
                <a:solidFill>
                  <a:schemeClr val="tx1">
                    <a:lumMod val="85000"/>
                    <a:lumOff val="15000"/>
                  </a:schemeClr>
                </a:solidFill>
                <a:uFillTx/>
                <a:latin typeface="Arial" pitchFamily="34" charset="0"/>
                <a:ea typeface="微软雅黑"/>
              </a:defRPr>
            </a:lvl3pPr>
            <a:lvl4pPr>
              <a:defRPr sz="1600" u="none" strike="noStrike" kern="1200" cap="none" spc="0" normalizeH="0" baseline="0">
                <a:solidFill>
                  <a:schemeClr val="tx1">
                    <a:lumMod val="85000"/>
                    <a:lumOff val="15000"/>
                  </a:schemeClr>
                </a:solidFill>
                <a:uFillTx/>
                <a:latin typeface="Arial" pitchFamily="34" charset="0"/>
                <a:ea typeface="微软雅黑"/>
              </a:defRPr>
            </a:lvl4pPr>
            <a:lvl5pPr>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74295" y="5203190"/>
            <a:ext cx="1464310" cy="1673225"/>
            <a:chOff x="-99" y="4272"/>
            <a:chExt cx="5723" cy="6540"/>
          </a:xfrm>
        </p:grpSpPr>
        <p:pic>
          <p:nvPicPr>
            <p:cNvPr id="14" name="图片 13"/>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lt2"/>
        </a:solid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45584" y="0"/>
            <a:ext cx="12146416" cy="6858001"/>
            <a:chOff x="45584" y="0"/>
            <a:chExt cx="12146416" cy="6858001"/>
          </a:xfrm>
        </p:grpSpPr>
        <p:grpSp>
          <p:nvGrpSpPr>
            <p:cNvPr id="9" name="组合 8"/>
            <p:cNvGrpSpPr/>
            <p:nvPr userDrawn="1">
              <p:custDataLst>
                <p:tags r:id="rId2"/>
              </p:custDataLst>
            </p:nvPr>
          </p:nvGrpSpPr>
          <p:grpSpPr>
            <a:xfrm>
              <a:off x="45584" y="4391343"/>
              <a:ext cx="893743" cy="2466658"/>
              <a:chOff x="-2041" y="4391343"/>
              <a:chExt cx="893743" cy="2466658"/>
            </a:xfrm>
          </p:grpSpPr>
          <p:pic>
            <p:nvPicPr>
              <p:cNvPr id="10" name="图片 9"/>
              <p:cNvPicPr>
                <a:picLocks noChangeAspect="1"/>
              </p:cNvPicPr>
              <p:nvPr>
                <p:custDataLst>
                  <p:tags r:id="rId4"/>
                </p:custDataLst>
              </p:nvPr>
            </p:nvPicPr>
            <p:blipFill>
              <a:blip r:embed="rId3"/>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stretch>
              <a:fillRect/>
            </a:stretch>
          </p:blipFill>
          <p:spPr>
            <a:xfrm flipH="1" flipV="1">
              <a:off x="11261476" y="0"/>
              <a:ext cx="930524" cy="1238250"/>
            </a:xfrm>
            <a:prstGeom prst="rect">
              <a:avLst/>
            </a:prstGeom>
          </p:spPr>
        </p:pic>
      </p:grpSp>
      <p:sp>
        <p:nvSpPr>
          <p:cNvPr id="2" name="标题 1"/>
          <p:cNvSpPr>
            <a:spLocks noGrp="1"/>
          </p:cNvSpPr>
          <p:nvPr>
            <p:ph type="title"/>
            <p:custDataLst>
              <p:tags r:id="rId9"/>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62865" y="5474335"/>
            <a:ext cx="1217295" cy="1391285"/>
            <a:chOff x="-99" y="4272"/>
            <a:chExt cx="5723" cy="6540"/>
          </a:xfrm>
        </p:grpSpPr>
        <p:pic>
          <p:nvPicPr>
            <p:cNvPr id="8" name="图片 7"/>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9" name="图片 8"/>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292800" y="304200"/>
            <a:ext cx="11900700" cy="6590545"/>
            <a:chOff x="292800" y="304200"/>
            <a:chExt cx="11900700" cy="6590545"/>
          </a:xfrm>
        </p:grpSpPr>
        <p:sp>
          <p:nvSpPr>
            <p:cNvPr id="12" name="矩形 11"/>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1126700" y="4668778"/>
              <a:ext cx="1066800" cy="2225967"/>
              <a:chOff x="11126700" y="4668778"/>
              <a:chExt cx="1066800" cy="2225967"/>
            </a:xfrm>
          </p:grpSpPr>
          <p:pic>
            <p:nvPicPr>
              <p:cNvPr id="14" name="图片 13"/>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5" name="图片 14"/>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normAutofit/>
          </a:bodyPr>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p>
            <a:endParaRPr lang="zh-CN" altLang="en-US"/>
          </a:p>
        </p:txBody>
      </p:sp>
      <p:sp>
        <p:nvSpPr>
          <p:cNvPr id="6" name="灯片编号占位符 5"/>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292800" y="304200"/>
            <a:ext cx="11900700" cy="6590545"/>
            <a:chOff x="292800" y="304200"/>
            <a:chExt cx="11900700" cy="6590545"/>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 name="组合 10"/>
            <p:cNvGrpSpPr/>
            <p:nvPr userDrawn="1">
              <p:custDataLst>
                <p:tags r:id="rId3"/>
              </p:custDataLst>
            </p:nvPr>
          </p:nvGrpSpPr>
          <p:grpSpPr>
            <a:xfrm>
              <a:off x="11126700" y="4668778"/>
              <a:ext cx="1066800" cy="2225967"/>
              <a:chOff x="11126700" y="4668778"/>
              <a:chExt cx="1066800" cy="2225967"/>
            </a:xfrm>
          </p:grpSpPr>
          <p:pic>
            <p:nvPicPr>
              <p:cNvPr id="12" name="图片 11"/>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3" name="图片 12"/>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rot="12021009">
            <a:off x="9598540" y="-71780"/>
            <a:ext cx="2432128" cy="317832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9" name="图片 8"/>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0" name="图片 9"/>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1" name="图片 10"/>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2" name="图片 11"/>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title" hasCustomPrompt="1"/>
            <p:custDataLst>
              <p:tags r:id="rId17"/>
            </p:custDataLst>
          </p:nvPr>
        </p:nvSpPr>
        <p:spPr>
          <a:xfrm>
            <a:off x="4007060" y="1942269"/>
            <a:ext cx="4046400" cy="1170000"/>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3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9"/>
            </p:custDataLst>
          </p:nvPr>
        </p:nvSpPr>
        <p:spPr/>
        <p:txBody>
          <a:bodyPr/>
          <a:lstStyle/>
          <a:p>
            <a:endParaRPr lang="zh-CN" altLang="en-US"/>
          </a:p>
        </p:txBody>
      </p:sp>
      <p:sp>
        <p:nvSpPr>
          <p:cNvPr id="5" name="灯片编号占位符 4"/>
          <p:cNvSpPr>
            <a:spLocks noGrp="1"/>
          </p:cNvSpPr>
          <p:nvPr>
            <p:ph type="sldNum" sz="quarter" idx="12"/>
            <p:custDataLst>
              <p:tags r:id="rId20"/>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p:ph type="body" sz="quarter" idx="13" hasCustomPrompt="1"/>
            <p:custDataLst>
              <p:tags r:id="rId21"/>
            </p:custDataLst>
          </p:nvPr>
        </p:nvSpPr>
        <p:spPr>
          <a:xfrm>
            <a:off x="3997319" y="3320783"/>
            <a:ext cx="4046400" cy="436406"/>
          </a:xfrm>
        </p:spPr>
        <p:txBody>
          <a:bodyPr/>
          <a:lstStyle>
            <a:lvl1pPr marL="0" indent="0" algn="dist">
              <a:buNone/>
              <a:defRPr/>
            </a:lvl1pPr>
          </a:lstStyle>
          <a:p>
            <a:pPr lvl="0"/>
            <a:r>
              <a:rPr lang="zh-CN" altLang="en-US"/>
              <a:t>编辑标题</a:t>
            </a:r>
            <a:endParaRPr lang="zh-CN" altLang="en-US"/>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rot="16635317" flipH="1">
            <a:off x="11172190" y="-154940"/>
            <a:ext cx="1035050" cy="881380"/>
          </a:xfrm>
          <a:prstGeom prst="rect">
            <a:avLst/>
          </a:prstGeom>
        </p:spPr>
      </p:pic>
      <p:grpSp>
        <p:nvGrpSpPr>
          <p:cNvPr id="7" name="组合 6"/>
          <p:cNvGrpSpPr/>
          <p:nvPr userDrawn="1">
            <p:custDataLst>
              <p:tags r:id="rId3"/>
            </p:custDataLst>
          </p:nvPr>
        </p:nvGrpSpPr>
        <p:grpSpPr>
          <a:xfrm>
            <a:off x="0" y="4886325"/>
            <a:ext cx="712470" cy="1971675"/>
            <a:chOff x="0" y="4391345"/>
            <a:chExt cx="891702" cy="2466656"/>
          </a:xfrm>
        </p:grpSpPr>
        <p:pic>
          <p:nvPicPr>
            <p:cNvPr id="8" name="图片 7"/>
            <p:cNvPicPr>
              <a:picLocks noChangeAspect="1"/>
            </p:cNvPicPr>
            <p:nvPr>
              <p:custDataLst>
                <p:tags r:id="rId5"/>
              </p:custDataLst>
            </p:nvPr>
          </p:nvPicPr>
          <p:blipFill>
            <a:blip r:embed="rId4"/>
            <a:stretch>
              <a:fillRect/>
            </a:stretch>
          </p:blipFill>
          <p:spPr>
            <a:xfrm>
              <a:off x="0" y="5917327"/>
              <a:ext cx="891702" cy="940674"/>
            </a:xfrm>
            <a:prstGeom prst="rect">
              <a:avLst/>
            </a:prstGeom>
          </p:spPr>
        </p:pic>
        <p:pic>
          <p:nvPicPr>
            <p:cNvPr id="9" name="图片 8"/>
            <p:cNvPicPr>
              <a:picLocks noChangeAspect="1"/>
            </p:cNvPicPr>
            <p:nvPr>
              <p:custDataLst>
                <p:tags r:id="rId7"/>
              </p:custDataLst>
            </p:nvPr>
          </p:nvPicPr>
          <p:blipFill>
            <a:blip r:embed="rId6"/>
            <a:stretch>
              <a:fillRect/>
            </a:stretch>
          </p:blipFill>
          <p:spPr>
            <a:xfrm rot="1953062" flipH="1">
              <a:off x="67048" y="4391345"/>
              <a:ext cx="757605" cy="2455724"/>
            </a:xfrm>
            <a:prstGeom prst="rect">
              <a:avLst/>
            </a:prstGeom>
          </p:spPr>
        </p:pic>
      </p:grpSp>
      <p:sp>
        <p:nvSpPr>
          <p:cNvPr id="2" name="标题 1"/>
          <p:cNvSpPr>
            <a:spLocks noGrp="1"/>
          </p:cNvSpPr>
          <p:nvPr>
            <p:ph type="title"/>
            <p:custDataLst>
              <p:tags r:id="rId8"/>
            </p:custDataLst>
          </p:nvPr>
        </p:nvSpPr>
        <p:spPr/>
        <p:txBody>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2"/>
            </p:custDataLst>
          </p:nvPr>
        </p:nvGrpSpPr>
        <p:grpSpPr>
          <a:xfrm>
            <a:off x="11126470" y="4668520"/>
            <a:ext cx="1066800" cy="2225675"/>
            <a:chOff x="11126700" y="4668778"/>
            <a:chExt cx="1066800" cy="2225967"/>
          </a:xfrm>
        </p:grpSpPr>
        <p:pic>
          <p:nvPicPr>
            <p:cNvPr id="10" name="图片 9"/>
            <p:cNvPicPr>
              <a:picLocks noChangeAspect="1"/>
            </p:cNvPicPr>
            <p:nvPr>
              <p:custDataLst>
                <p:tags r:id="rId4"/>
              </p:custDataLst>
            </p:nvPr>
          </p:nvPicPr>
          <p:blipFill>
            <a:blip r:embed="rId3"/>
            <a:stretch>
              <a:fillRect/>
            </a:stretch>
          </p:blipFill>
          <p:spPr>
            <a:xfrm flipH="1">
              <a:off x="11126700" y="5739503"/>
              <a:ext cx="1066800" cy="1125388"/>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2021009">
            <a:off x="11217385" y="-39384"/>
            <a:ext cx="1038779" cy="1357486"/>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6635319" flipV="1">
            <a:off x="-43808" y="6153042"/>
            <a:ext cx="1035343" cy="881177"/>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6635319" flipH="1">
            <a:off x="11171891" y="-154985"/>
            <a:ext cx="1035343" cy="881177"/>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u="none" strike="noStrike" kern="1200" cap="all"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vl2pPr>
              <a:defRPr u="none" strike="noStrike" kern="1200" cap="all" spc="0" normalizeH="0" baseline="0">
                <a:solidFill>
                  <a:schemeClr val="tx1">
                    <a:lumMod val="85000"/>
                    <a:lumOff val="15000"/>
                  </a:schemeClr>
                </a:solidFill>
                <a:latin typeface="Arial" pitchFamily="34" charset="0"/>
                <a:ea typeface="微软雅黑"/>
              </a:defRPr>
            </a:lvl2pPr>
            <a:lvl3pPr>
              <a:defRPr u="none" strike="noStrike" kern="1200" cap="all" spc="0" normalizeH="0" baseline="0">
                <a:solidFill>
                  <a:schemeClr val="tx1">
                    <a:lumMod val="85000"/>
                    <a:lumOff val="15000"/>
                  </a:schemeClr>
                </a:solidFill>
                <a:latin typeface="Arial" pitchFamily="34" charset="0"/>
                <a:ea typeface="微软雅黑"/>
              </a:defRPr>
            </a:lvl3pPr>
            <a:lvl4pPr>
              <a:defRPr u="none" strike="noStrike" kern="1200" cap="all" spc="0" normalizeH="0" baseline="0">
                <a:solidFill>
                  <a:schemeClr val="tx1">
                    <a:lumMod val="85000"/>
                    <a:lumOff val="15000"/>
                  </a:schemeClr>
                </a:solidFill>
                <a:latin typeface="Arial" pitchFamily="34" charset="0"/>
                <a:ea typeface="微软雅黑"/>
              </a:defRPr>
            </a:lvl4pPr>
            <a:lvl5pPr>
              <a:defRPr u="none" strike="noStrike" kern="1200" cap="all"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8" name="组合 7"/>
          <p:cNvGrpSpPr/>
          <p:nvPr userDrawn="1">
            <p:custDataLst>
              <p:tags r:id="rId2"/>
            </p:custDataLst>
          </p:nvPr>
        </p:nvGrpSpPr>
        <p:grpSpPr>
          <a:xfrm flipH="1">
            <a:off x="10666095" y="2647315"/>
            <a:ext cx="1525270" cy="4210685"/>
            <a:chOff x="-2041" y="4391343"/>
            <a:chExt cx="893743" cy="2466658"/>
          </a:xfrm>
        </p:grpSpPr>
        <p:pic>
          <p:nvPicPr>
            <p:cNvPr id="9" name="图片 8"/>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flipV="1">
            <a:off x="0" y="0"/>
            <a:ext cx="1624965" cy="2162175"/>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anchor="b"/>
          <a:lstStyle>
            <a:lvl1pPr algn="ctr">
              <a:defRPr sz="6000" u="none" strike="noStrike" kern="1200" cap="none" spc="0" normalizeH="0" baseline="0">
                <a:solidFill>
                  <a:schemeClr val="tx1">
                    <a:lumMod val="75000"/>
                    <a:lumOff val="25000"/>
                  </a:schemeClr>
                </a:solidFill>
                <a:latin typeface="微软雅黑"/>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a:lstStyle>
            <a:lvl1pPr algn="ctr">
              <a:defRPr u="none" strike="noStrike" kern="1200" cap="none" spc="0" normalizeH="0" baseline="0">
                <a:latin typeface="微软雅黑"/>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bg>
      <p:bgPr>
        <a:solidFill>
          <a:schemeClr val="lt2"/>
        </a:solidFill>
        <a:effectLst/>
      </p:bgPr>
    </p:bg>
    <p:spTree>
      <p:nvGrpSpPr>
        <p:cNvPr id="1" name=""/>
        <p:cNvGrpSpPr/>
        <p:nvPr/>
      </p:nvGrpSpPr>
      <p:grpSpPr>
        <a:xfrm>
          <a:off x="0" y="0"/>
          <a:ext cx="0" cy="0"/>
        </a:xfrm>
      </p:grpSpPr>
      <p:sp>
        <p:nvSpPr>
          <p:cNvPr id="7" name="矩形 6"/>
          <p:cNvSpPr/>
          <p:nvPr>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a:solidFill>
                <a:schemeClr val="lt1"/>
              </a:solidFill>
            </a:endParaRPr>
          </a:p>
        </p:txBody>
      </p:sp>
      <p:sp>
        <p:nvSpPr>
          <p:cNvPr id="2" name="标题 1"/>
          <p:cNvSpPr>
            <a:spLocks noGrp="1"/>
          </p:cNvSpPr>
          <p:nvPr>
            <p:ph type="ctrTitle" hasCustomPrompt="1"/>
            <p:custDataLst>
              <p:tags r:id="rId3"/>
            </p:custDataLst>
          </p:nvPr>
        </p:nvSpPr>
        <p:spPr>
          <a:xfrm>
            <a:off x="694493" y="3745800"/>
            <a:ext cx="7202598" cy="1575502"/>
          </a:xfrm>
        </p:spPr>
        <p:txBody>
          <a:bodyPr lIns="90000" tIns="46800" rIns="90000" bIns="46800" anchor="ctr">
            <a:normAutofit/>
          </a:bodyPr>
          <a:lstStyle>
            <a:lvl1pPr algn="ctr">
              <a:defRPr sz="6000" u="none" strike="noStrike" kern="1200" cap="none" spc="200" normalizeH="0" baseline="0">
                <a:solidFill>
                  <a:schemeClr val="accent1"/>
                </a:solidFill>
                <a:uFillTx/>
                <a:latin typeface="Arial" pitchFamily="34" charset="0"/>
                <a:ea typeface="汉仪尚巍手书W"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4"/>
            </p:custDataLst>
          </p:nvPr>
        </p:nvSpPr>
        <p:spPr>
          <a:xfrm>
            <a:off x="694491" y="5385257"/>
            <a:ext cx="7202599" cy="666750"/>
          </a:xfrm>
        </p:spPr>
        <p:txBody>
          <a:bodyPr lIns="90000" tIns="46800" rIns="90000" bIns="46800" anchor="ctr">
            <a:normAutofit/>
          </a:bodyPr>
          <a:lstStyle>
            <a:lvl1pPr marL="0" indent="0" algn="ctr">
              <a:buNone/>
              <a:defRPr u="none" strike="noStrike" kern="1200" cap="none" spc="150" normalizeH="0">
                <a:solidFill>
                  <a:schemeClr val="tx1">
                    <a:lumMod val="85000"/>
                    <a:lumOff val="15000"/>
                  </a:schemeClr>
                </a:solidFill>
                <a:uFillTx/>
                <a:ea typeface="隶书" panose="02010509060101010101" pitchFamily="49" charset="-122"/>
              </a:defRPr>
            </a:lvl1pPr>
          </a:lstStyle>
          <a:p>
            <a:pPr lvl="0"/>
            <a:r>
              <a:rPr lang="zh-CN" altLang="en-US"/>
              <a:t>单击此处编辑文本</a:t>
            </a:r>
            <a:endParaRPr lang="zh-CN" altLang="en-US"/>
          </a:p>
        </p:txBody>
      </p:sp>
      <p:sp>
        <p:nvSpPr>
          <p:cNvPr id="4" name="日期占位符 3"/>
          <p:cNvSpPr>
            <a:spLocks noGrp="1"/>
          </p:cNvSpPr>
          <p:nvPr>
            <p:ph type="dt" sz="half" idx="10"/>
            <p:custDataLst>
              <p:tags r:id="rId5"/>
            </p:custDataLst>
          </p:nvPr>
        </p:nvSpPr>
        <p:spPr/>
        <p:txBody>
          <a:bodyPr/>
          <a:lstStyle/>
          <a:p>
            <a:fld id="{1E5E4182-9B3A-4430-8BA3-831D0EC0ADCB}"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pic>
        <p:nvPicPr>
          <p:cNvPr id="14" name="图片 13"/>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4"/>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5"/>
            </p:custDataLst>
          </p:nvPr>
        </p:nvSpPr>
        <p:spPr/>
        <p:txBody>
          <a:bodyPr/>
          <a:lstStyle>
            <a:lvl1pPr>
              <a:lnSpc>
                <a:spcPct val="120000"/>
              </a:lnSpc>
              <a:defRPr baseline="0">
                <a:latin typeface="Arial" pitchFamily="34" charset="0"/>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lvl1pPr>
              <a:lnSpc>
                <a:spcPct val="120000"/>
              </a:lnSpc>
              <a:defRPr baseline="0">
                <a:latin typeface="Arial" pitchFamily="34" charset="0"/>
              </a:defRPr>
            </a:lvl1pPr>
          </a:lstStyle>
          <a:p>
            <a:endParaRPr lang="zh-CN" altLang="en-US"/>
          </a:p>
        </p:txBody>
      </p:sp>
      <p:sp>
        <p:nvSpPr>
          <p:cNvPr id="6" name="灯片编号占位符 5"/>
          <p:cNvSpPr>
            <a:spLocks noGrp="1"/>
          </p:cNvSpPr>
          <p:nvPr>
            <p:ph type="sldNum" sz="quarter" idx="12"/>
            <p:custDataLst>
              <p:tags r:id="rId7"/>
            </p:custDataLst>
          </p:nvPr>
        </p:nvSpPr>
        <p:spPr/>
        <p:txBody>
          <a:bodyPr/>
          <a:lstStyle>
            <a:lvl1pPr>
              <a:lnSpc>
                <a:spcPct val="120000"/>
              </a:lnSpc>
              <a:defRPr baseline="0">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bg>
      <p:bgPr>
        <a:solidFill>
          <a:schemeClr val="bg2"/>
        </a:solidFill>
        <a:effectLst/>
      </p:bgPr>
    </p:bg>
    <p:spTree>
      <p:nvGrpSpPr>
        <p:cNvPr id="1" name=""/>
        <p:cNvGrpSpPr/>
        <p:nvPr/>
      </p:nvGrpSpPr>
      <p:grpSpPr>
        <a:xfrm>
          <a:off x="0" y="0"/>
          <a:ext cx="0" cy="0"/>
        </a:xfrm>
      </p:grpSpPr>
      <p:sp>
        <p:nvSpPr>
          <p:cNvPr id="7" name="矩形 6"/>
          <p:cNvSpPr/>
          <p:nvPr>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baseline="0">
              <a:latin typeface="Arial" pitchFamily="34" charset="0"/>
            </a:endParaRPr>
          </a:p>
        </p:txBody>
      </p:sp>
      <p:sp>
        <p:nvSpPr>
          <p:cNvPr id="2" name="标题 1"/>
          <p:cNvSpPr>
            <a:spLocks noGrp="1"/>
          </p:cNvSpPr>
          <p:nvPr>
            <p:ph type="title" hasCustomPrompt="1"/>
            <p:custDataLst>
              <p:tags r:id="rId3"/>
            </p:custDataLst>
          </p:nvPr>
        </p:nvSpPr>
        <p:spPr>
          <a:xfrm>
            <a:off x="725787" y="4195305"/>
            <a:ext cx="5500842" cy="904863"/>
          </a:xfrm>
        </p:spPr>
        <p:txBody>
          <a:bodyPr lIns="90000" tIns="46800" rIns="90000" bIns="46800" anchor="ctr">
            <a:normAutofit/>
          </a:bodyPr>
          <a:lstStyle>
            <a:lvl1pPr algn="ctr">
              <a:defRPr sz="4400" u="none" strike="noStrike" kern="1200" cap="none" spc="200" normalizeH="0" baseline="0">
                <a:solidFill>
                  <a:schemeClr val="accent1"/>
                </a:solidFill>
                <a:uFillTx/>
                <a:latin typeface="Arial" pitchFamily="34" charset="0"/>
                <a:ea typeface="汉仪尚巍手书W" panose="00020600040101010101" pitchFamily="18" charset="-122"/>
              </a:defRPr>
            </a:lvl1pPr>
          </a:lstStyle>
          <a:p>
            <a:r>
              <a:rPr lang="zh-CN" altLang="en-US"/>
              <a:t>单击此处编辑标题</a:t>
            </a:r>
            <a:endParaRPr lang="zh-CN" altLang="en-US"/>
          </a:p>
        </p:txBody>
      </p:sp>
      <p:sp>
        <p:nvSpPr>
          <p:cNvPr id="4" name="日期占位符 3"/>
          <p:cNvSpPr>
            <a:spLocks noGrp="1"/>
          </p:cNvSpPr>
          <p:nvPr>
            <p:ph type="dt" sz="half" idx="10"/>
            <p:custDataLst>
              <p:tags r:id="rId4"/>
            </p:custDataLst>
          </p:nvPr>
        </p:nvSpPr>
        <p:spPr/>
        <p:txBody>
          <a:bodyPr/>
          <a:lstStyle>
            <a:lvl1pPr>
              <a:defRPr baseline="0">
                <a:latin typeface="Arial" pitchFamily="34" charset="0"/>
              </a:defRPr>
            </a:lvl1pPr>
          </a:lstStyle>
          <a:p>
            <a:fld id="{1E5E4182-9B3A-4430-8BA3-831D0EC0ADCB}"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lvl1pPr>
              <a:defRPr baseline="0">
                <a:latin typeface="Arial" pitchFamily="34" charset="0"/>
              </a:defRPr>
            </a:lvl1pPr>
          </a:lstStyle>
          <a:p>
            <a:endParaRPr lang="zh-CN" altLang="en-US"/>
          </a:p>
        </p:txBody>
      </p:sp>
      <p:sp>
        <p:nvSpPr>
          <p:cNvPr id="6" name="灯片编号占位符 5"/>
          <p:cNvSpPr>
            <a:spLocks noGrp="1"/>
          </p:cNvSpPr>
          <p:nvPr>
            <p:ph type="sldNum" sz="quarter" idx="12"/>
            <p:custDataLst>
              <p:tags r:id="rId6"/>
            </p:custDataLst>
          </p:nvPr>
        </p:nvSpPr>
        <p:spPr/>
        <p:txBody>
          <a:bodyPr/>
          <a:lstStyle>
            <a:lvl1pPr>
              <a:defRPr baseline="0">
                <a:latin typeface="Arial" pitchFamily="34" charset="0"/>
              </a:defRPr>
            </a:lvl1p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4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pic>
        <p:nvPicPr>
          <p:cNvPr id="12" name="图片 11"/>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4"/>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5"/>
            </p:custDataLst>
          </p:nvPr>
        </p:nvSpPr>
        <p:spPr>
          <a:xfrm>
            <a:off x="6238877" y="952508"/>
            <a:ext cx="5283242" cy="5388907"/>
          </a:xfrm>
        </p:spPr>
        <p:txBody>
          <a:bodyPr>
            <a:normAutofit/>
          </a:bodyPr>
          <a:lstStyle>
            <a:lvl1pPr>
              <a:lnSpc>
                <a:spcPct val="120000"/>
              </a:lnSpc>
              <a:defRPr sz="1600" baseline="0">
                <a:solidFill>
                  <a:schemeClr val="tx1">
                    <a:lumMod val="85000"/>
                    <a:lumOff val="15000"/>
                  </a:schemeClr>
                </a:solidFill>
                <a:latin typeface="Arial" pitchFamily="34" charset="0"/>
                <a:ea typeface="隶书" panose="02010509060101010101" pitchFamily="49" charset="-122"/>
              </a:defRPr>
            </a:lvl1pPr>
            <a:lvl2pPr>
              <a:lnSpc>
                <a:spcPct val="120000"/>
              </a:lnSpc>
              <a:defRPr sz="1600" baseline="0">
                <a:solidFill>
                  <a:schemeClr val="tx1">
                    <a:lumMod val="85000"/>
                    <a:lumOff val="15000"/>
                  </a:schemeClr>
                </a:solidFill>
                <a:latin typeface="Arial" pitchFamily="34" charset="0"/>
                <a:ea typeface="隶书" panose="02010509060101010101" pitchFamily="49" charset="-122"/>
              </a:defRPr>
            </a:lvl2pPr>
            <a:lvl3pPr>
              <a:lnSpc>
                <a:spcPct val="120000"/>
              </a:lnSpc>
              <a:defRPr sz="1600" baseline="0">
                <a:solidFill>
                  <a:schemeClr val="tx1">
                    <a:lumMod val="85000"/>
                    <a:lumOff val="15000"/>
                  </a:schemeClr>
                </a:solidFill>
                <a:latin typeface="Arial" pitchFamily="34" charset="0"/>
                <a:ea typeface="隶书" panose="02010509060101010101" pitchFamily="49" charset="-122"/>
              </a:defRPr>
            </a:lvl3pPr>
            <a:lvl4pPr>
              <a:lnSpc>
                <a:spcPct val="120000"/>
              </a:lnSpc>
              <a:defRPr sz="1600" baseline="0">
                <a:solidFill>
                  <a:schemeClr val="tx1">
                    <a:lumMod val="85000"/>
                    <a:lumOff val="15000"/>
                  </a:schemeClr>
                </a:solidFill>
                <a:latin typeface="Arial" pitchFamily="34" charset="0"/>
                <a:ea typeface="隶书" panose="02010509060101010101" pitchFamily="49" charset="-122"/>
              </a:defRPr>
            </a:lvl4pPr>
            <a:lvl5pPr>
              <a:lnSpc>
                <a:spcPct val="120000"/>
              </a:lnSpc>
              <a:defRPr sz="1600"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6"/>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7" name="灯片编号占位符 6"/>
          <p:cNvSpPr>
            <a:spLocks noGrp="1"/>
          </p:cNvSpPr>
          <p:nvPr>
            <p:ph type="sldNum" sz="quarter" idx="12"/>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pic>
        <p:nvPicPr>
          <p:cNvPr id="14" name="图片 13"/>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4"/>
            </p:custDataLst>
          </p:nvPr>
        </p:nvSpPr>
        <p:spPr>
          <a:xfrm>
            <a:off x="669930" y="952508"/>
            <a:ext cx="5283242" cy="381003"/>
          </a:xfrm>
        </p:spPr>
        <p:txBody>
          <a:bodyPr lIns="101600" tIns="38100" rIns="76200" bIns="3810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隶书" panose="02010509060101010101" pitchFamily="49"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5"/>
            </p:custDataLst>
          </p:nvPr>
        </p:nvSpPr>
        <p:spPr>
          <a:xfrm>
            <a:off x="669925" y="1406525"/>
            <a:ext cx="5283200" cy="4934752"/>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6"/>
            </p:custDataLst>
          </p:nvPr>
        </p:nvSpPr>
        <p:spPr>
          <a:xfrm>
            <a:off x="6235750" y="952508"/>
            <a:ext cx="5283242" cy="381003"/>
          </a:xfrm>
        </p:spPr>
        <p:txBody>
          <a:bodyPr vert="horz" lIns="101600" tIns="38100" rIns="76200" bIns="3810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7"/>
            </p:custDataLst>
          </p:nvPr>
        </p:nvSpPr>
        <p:spPr>
          <a:xfrm>
            <a:off x="6235750" y="1406525"/>
            <a:ext cx="5283242" cy="4934752"/>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9"/>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9" name="灯片编号占位符 8"/>
          <p:cNvSpPr>
            <a:spLocks noGrp="1"/>
          </p:cNvSpPr>
          <p:nvPr>
            <p:ph type="sldNum" sz="quarter" idx="12"/>
            <p:custDataLst>
              <p:tags r:id="rId10"/>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pic>
        <p:nvPicPr>
          <p:cNvPr id="9" name="图片 8"/>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4"/>
            </p:custDataLst>
          </p:nvPr>
        </p:nvSpPr>
        <p:spPr/>
        <p:txBody>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6"/>
            </p:custDataLst>
          </p:nvPr>
        </p:nvSpPr>
        <p:spPr/>
        <p:txBody>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4"/>
            </p:custDataLst>
          </p:nvPr>
        </p:nvSpPr>
        <p:spPr/>
        <p:txBody>
          <a:bodyPr/>
          <a:lstStyle/>
          <a:p>
            <a:endParaRPr lang="zh-CN" altLang="en-US"/>
          </a:p>
        </p:txBody>
      </p:sp>
      <p:sp>
        <p:nvSpPr>
          <p:cNvPr id="4"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pic>
        <p:nvPicPr>
          <p:cNvPr id="12" name="图片 11"/>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930"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4"/>
            </p:custDataLst>
          </p:nvPr>
        </p:nvSpPr>
        <p:spPr>
          <a:xfrm>
            <a:off x="669930" y="952508"/>
            <a:ext cx="5283242" cy="5388907"/>
          </a:xfrm>
        </p:spPr>
        <p:txBody>
          <a:bodyPr vert="horz" lIns="101600" tIns="0" rIns="82550" bIns="0" rtlCol="0">
            <a:noAutofit/>
          </a:bodyPr>
          <a:lstStyle>
            <a:lvl1pPr marL="0" marR="0" lvl="0" indent="0" algn="l" defTabSz="914400" rtl="0" eaLnBrk="1" fontAlgn="auto" latinLnBrk="0" hangingPunct="1">
              <a:lnSpc>
                <a:spcPct val="12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5"/>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6"/>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7" name="灯片编号占位符 6"/>
          <p:cNvSpPr>
            <a:spLocks noGrp="1"/>
          </p:cNvSpPr>
          <p:nvPr>
            <p:ph type="sldNum" sz="quarter" idx="12"/>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4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292800" y="304200"/>
            <a:ext cx="11606400" cy="6249600"/>
            <a:chOff x="292800" y="304200"/>
            <a:chExt cx="11606400" cy="6249600"/>
          </a:xfrm>
        </p:grpSpPr>
        <p:sp>
          <p:nvSpPr>
            <p:cNvPr id="11" name="矩形 10"/>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2" name="图片 11"/>
            <p:cNvPicPr>
              <a:picLocks noChangeAspect="1"/>
            </p:cNvPicPr>
            <p:nvPr userDrawn="1">
              <p:custDataLst>
                <p:tags r:id="rId4"/>
              </p:custDataLst>
            </p:nvPr>
          </p:nvPicPr>
          <p:blipFill>
            <a:blip r:embed="rId3"/>
            <a:stretch>
              <a:fillRect/>
            </a:stretch>
          </p:blipFill>
          <p:spPr>
            <a:xfrm>
              <a:off x="292800" y="304200"/>
              <a:ext cx="11606400" cy="6249600"/>
            </a:xfrm>
            <a:prstGeom prst="rect">
              <a:avLst/>
            </a:prstGeom>
          </p:spPr>
        </p:pic>
      </p:grpSp>
      <p:sp>
        <p:nvSpPr>
          <p:cNvPr id="2" name="竖排标题 1"/>
          <p:cNvSpPr>
            <a:spLocks noGrp="1"/>
          </p:cNvSpPr>
          <p:nvPr>
            <p:ph type="title" orient="vert"/>
            <p:custDataLst>
              <p:tags r:id="rId5"/>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6"/>
            </p:custDataLst>
          </p:nvPr>
        </p:nvSpPr>
        <p:spPr>
          <a:xfrm>
            <a:off x="669925" y="952500"/>
            <a:ext cx="9828101" cy="5388907"/>
          </a:xfrm>
        </p:spPr>
        <p:txBody>
          <a:bodyPr vert="eaVert"/>
          <a:lstStyle>
            <a:lvl1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1pPr>
            <a:lvl2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2pPr>
            <a:lvl3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3pPr>
            <a:lvl4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4pPr>
            <a:lvl5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6" name="灯片编号占位符 5"/>
          <p:cNvSpPr>
            <a:spLocks noGrp="1"/>
          </p:cNvSpPr>
          <p:nvPr>
            <p:ph type="sldNum" sz="quarter" idx="12"/>
            <p:custDataLst>
              <p:tags r:id="rId9"/>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5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8" name="组合 7"/>
          <p:cNvGrpSpPr/>
          <p:nvPr userDrawn="1">
            <p:custDataLst>
              <p:tags r:id="rId1"/>
            </p:custDataLst>
          </p:nvPr>
        </p:nvGrpSpPr>
        <p:grpSpPr>
          <a:xfrm>
            <a:off x="292800" y="304200"/>
            <a:ext cx="11606400" cy="6249600"/>
            <a:chOff x="292800" y="304200"/>
            <a:chExt cx="11606400" cy="6249600"/>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1" name="图片 10"/>
            <p:cNvPicPr>
              <a:picLocks noChangeAspect="1"/>
            </p:cNvPicPr>
            <p:nvPr userDrawn="1">
              <p:custDataLst>
                <p:tags r:id="rId4"/>
              </p:custDataLst>
            </p:nvPr>
          </p:nvPicPr>
          <p:blipFill>
            <a:blip r:embed="rId3"/>
            <a:stretch>
              <a:fillRect/>
            </a:stretch>
          </p:blipFill>
          <p:spPr>
            <a:xfrm>
              <a:off x="292800" y="304200"/>
              <a:ext cx="11606400" cy="6249600"/>
            </a:xfrm>
            <a:prstGeom prst="rect">
              <a:avLst/>
            </a:prstGeom>
          </p:spPr>
        </p:pic>
      </p:grpSp>
      <p:sp>
        <p:nvSpPr>
          <p:cNvPr id="3" name="日期占位符 2"/>
          <p:cNvSpPr>
            <a:spLocks noGrp="1"/>
          </p:cNvSpPr>
          <p:nvPr>
            <p:ph type="dt" sz="half" idx="10"/>
            <p:custDataLst>
              <p:tags r:id="rId5"/>
            </p:custDataLst>
          </p:nvPr>
        </p:nvSpPr>
        <p:spPr/>
        <p:txBody>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69930" y="952508"/>
            <a:ext cx="10852237" cy="5388907"/>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5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末尾幻灯片">
    <p:bg>
      <p:bgPr>
        <a:solidFill>
          <a:schemeClr val="bg2"/>
        </a:solidFill>
        <a:effectLst/>
      </p:bgPr>
    </p:bg>
    <p:spTree>
      <p:nvGrpSpPr>
        <p:cNvPr id="1" name=""/>
        <p:cNvGrpSpPr/>
        <p:nvPr/>
      </p:nvGrpSpPr>
      <p:grpSpPr>
        <a:xfrm>
          <a:off x="0" y="0"/>
          <a:ext cx="0" cy="0"/>
        </a:xfrm>
      </p:grpSpPr>
      <p:sp>
        <p:nvSpPr>
          <p:cNvPr id="12" name="矩形 11"/>
          <p:cNvSpPr/>
          <p:nvPr userDrawn="1">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baseline="0">
              <a:solidFill>
                <a:schemeClr val="lt1"/>
              </a:solidFill>
              <a:latin typeface="Arial" pitchFamily="34" charset="0"/>
            </a:endParaRPr>
          </a:p>
        </p:txBody>
      </p:sp>
      <p:sp>
        <p:nvSpPr>
          <p:cNvPr id="6" name="椭圆 5"/>
          <p:cNvSpPr/>
          <p:nvPr>
            <p:custDataLst>
              <p:tags r:id="rId3"/>
            </p:custDataLst>
          </p:nvPr>
        </p:nvSpPr>
        <p:spPr>
          <a:xfrm>
            <a:off x="140970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7" name="椭圆 6"/>
          <p:cNvSpPr/>
          <p:nvPr>
            <p:custDataLst>
              <p:tags r:id="rId4"/>
            </p:custDataLst>
          </p:nvPr>
        </p:nvSpPr>
        <p:spPr>
          <a:xfrm>
            <a:off x="386715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8" name="椭圆 7"/>
          <p:cNvSpPr/>
          <p:nvPr>
            <p:custDataLst>
              <p:tags r:id="rId5"/>
            </p:custDataLst>
          </p:nvPr>
        </p:nvSpPr>
        <p:spPr>
          <a:xfrm>
            <a:off x="632460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9" name="椭圆 8"/>
          <p:cNvSpPr/>
          <p:nvPr>
            <p:custDataLst>
              <p:tags r:id="rId6"/>
            </p:custDataLst>
          </p:nvPr>
        </p:nvSpPr>
        <p:spPr>
          <a:xfrm>
            <a:off x="878205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2" name="标题 1"/>
          <p:cNvSpPr>
            <a:spLocks noGrp="1"/>
          </p:cNvSpPr>
          <p:nvPr>
            <p:ph type="title" hasCustomPrompt="1"/>
            <p:custDataLst>
              <p:tags r:id="rId7"/>
            </p:custDataLst>
          </p:nvPr>
        </p:nvSpPr>
        <p:spPr>
          <a:xfrm>
            <a:off x="2032000" y="2428875"/>
            <a:ext cx="8128000" cy="2000250"/>
          </a:xfrm>
        </p:spPr>
        <p:txBody>
          <a:bodyPr lIns="90000" tIns="46800" rIns="90000" bIns="46800" anchor="ctr">
            <a:normAutofit/>
          </a:bodyPr>
          <a:lstStyle>
            <a:lvl1pPr algn="dist">
              <a:defRPr sz="6000" u="none" strike="noStrike" kern="1200" cap="none" spc="200" normalizeH="0" baseline="0">
                <a:solidFill>
                  <a:schemeClr val="bg1"/>
                </a:solidFill>
                <a:uFillTx/>
                <a:latin typeface="Arial" pitchFamily="34" charset="0"/>
                <a:ea typeface="汉仪尚巍手书W" panose="00020600040101010101" pitchFamily="18" charset="-122"/>
              </a:defRPr>
            </a:lvl1pPr>
          </a:lstStyle>
          <a:p>
            <a:r>
              <a:rPr lang="zh-CN" altLang="en-US"/>
              <a:t>编辑标题</a:t>
            </a:r>
            <a:endParaRPr lang="zh-CN" altLang="en-US"/>
          </a:p>
        </p:txBody>
      </p:sp>
      <p:sp>
        <p:nvSpPr>
          <p:cNvPr id="3" name="日期占位符 2"/>
          <p:cNvSpPr>
            <a:spLocks noGrp="1"/>
          </p:cNvSpPr>
          <p:nvPr>
            <p:ph type="dt" sz="half" idx="10"/>
            <p:custDataLst>
              <p:tags r:id="rId8"/>
            </p:custDataLst>
          </p:nvPr>
        </p:nvSpPr>
        <p:spPr/>
        <p:txBody>
          <a:bodyPr/>
          <a:lstStyle>
            <a:lvl1pPr>
              <a:defRPr baseline="0">
                <a:latin typeface="Arial" pitchFamily="34" charset="0"/>
              </a:defRPr>
            </a:lvl1pPr>
          </a:lstStyle>
          <a:p>
            <a:fld id="{1E5E4182-9B3A-4430-8BA3-831D0EC0ADCB}"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lvl1pPr>
              <a:defRPr baseline="0">
                <a:latin typeface="Arial" pitchFamily="34" charset="0"/>
              </a:defRPr>
            </a:lvl1pPr>
          </a:lstStyle>
          <a:p>
            <a:endParaRPr lang="zh-CN" altLang="en-US"/>
          </a:p>
        </p:txBody>
      </p:sp>
      <p:sp>
        <p:nvSpPr>
          <p:cNvPr id="5" name="灯片编号占位符 4"/>
          <p:cNvSpPr>
            <a:spLocks noGrp="1"/>
          </p:cNvSpPr>
          <p:nvPr>
            <p:ph type="sldNum" sz="quarter" idx="12"/>
            <p:custDataLst>
              <p:tags r:id="rId10"/>
            </p:custDataLst>
          </p:nvPr>
        </p:nvSpPr>
        <p:spPr/>
        <p:txBody>
          <a:bodyPr/>
          <a:lstStyle>
            <a:lvl1pPr>
              <a:defRPr baseline="0">
                <a:latin typeface="Arial" pitchFamily="34" charset="0"/>
              </a:defRPr>
            </a:lvl1p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5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blipFill rotWithShape="1">
          <a:blip r:embed="rId5"/>
          <a:stretch>
            <a:fillRect/>
          </a:stretch>
        </a:blipFill>
        <a:effectLst/>
      </p:bgPr>
    </p:bg>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5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1" name="图片 10"/>
          <p:cNvPicPr>
            <a:picLocks noChangeAspect="1"/>
          </p:cNvPicPr>
          <p:nvPr userDrawn="1">
            <p:custDataLst>
              <p:tags r:id="rId3"/>
            </p:custDataLst>
          </p:nvPr>
        </p:nvPicPr>
        <p:blipFill>
          <a:blip r:embed="rId2"/>
          <a:stretch>
            <a:fillRect/>
          </a:stretch>
        </p:blipFill>
        <p:spPr>
          <a:xfrm>
            <a:off x="292735" y="304165"/>
            <a:ext cx="11606530" cy="6249670"/>
          </a:xfrm>
          <a:prstGeom prst="rect">
            <a:avLst/>
          </a:prstGeom>
        </p:spPr>
      </p:pic>
      <p:sp>
        <p:nvSpPr>
          <p:cNvPr id="7" name="内容占位符 6"/>
          <p:cNvSpPr>
            <a:spLocks noGrp="1"/>
          </p:cNvSpPr>
          <p:nvPr>
            <p:ph sz="quarter" idx="13"/>
            <p:custDataLst>
              <p:tags r:id="rId4"/>
            </p:custDataLst>
          </p:nvPr>
        </p:nvSpPr>
        <p:spPr>
          <a:xfrm>
            <a:off x="1281113" y="2163600"/>
            <a:ext cx="9626600" cy="3445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p:ph type="dt" sz="half" idx="10"/>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8"/>
            </p:custDataLst>
          </p:nvPr>
        </p:nvSpPr>
        <p:spPr>
          <a:xfrm>
            <a:off x="1281600" y="1249200"/>
            <a:ext cx="9626400" cy="723600"/>
          </a:xfrm>
        </p:spPr>
        <p:txBody>
          <a:bodyPr anchor="ctr"/>
          <a:lstStyle>
            <a:lvl1pPr>
              <a:defRPr sz="32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单击此处编辑标题</a:t>
            </a:r>
            <a:endParaRPr lang="zh-CN" altLang="en-US"/>
          </a:p>
        </p:txBody>
      </p:sp>
    </p:spTree>
  </p:cSld>
  <p:clrMapOvr>
    <a:masterClrMapping/>
  </p:clrMapOvr>
  <p:transition/>
  <p:timing/>
</p:sldLayout>
</file>

<file path=ppt/slideLayouts/slideLayout5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blipFill rotWithShape="1">
          <a:blip r:embed="rId8"/>
          <a:stretch>
            <a:fillRect/>
          </a:stretch>
        </a:blip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hasCustomPrompt="1"/>
            <p:custDataLst>
              <p:tags r:id="rId2"/>
            </p:custDataLst>
          </p:nvPr>
        </p:nvSpPr>
        <p:spPr>
          <a:xfrm>
            <a:off x="583200" y="770400"/>
            <a:ext cx="3960000" cy="882000"/>
          </a:xfrm>
        </p:spPr>
        <p:txBody>
          <a:bodyPr anchor="ctr"/>
          <a:lstStyle>
            <a:lvl1pPr>
              <a:defRPr sz="36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单击编辑标题</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586800" y="1764000"/>
            <a:ext cx="3956400" cy="4093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5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blipFill rotWithShape="1">
          <a:blip r:embed="rId8"/>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612000" y="781200"/>
            <a:ext cx="10976400" cy="626400"/>
          </a:xfrm>
        </p:spPr>
        <p:txBody>
          <a:bodyPr anchor="ctr"/>
          <a:lstStyle>
            <a:lvl1pPr algn="ctr">
              <a:defRPr sz="36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7"/>
            </p:custDataLst>
          </p:nvPr>
        </p:nvSpPr>
        <p:spPr>
          <a:xfrm>
            <a:off x="612775" y="2808000"/>
            <a:ext cx="10965600" cy="34308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5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blipFill rotWithShape="1">
          <a:blip r:embed="rId8"/>
          <a:stretch>
            <a:fillRect/>
          </a:stretch>
        </a:blip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5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blipFill rotWithShape="1">
          <a:blip r:embed="rId10"/>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5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blipFill rotWithShape="1">
          <a:blip r:embed="rId7"/>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hasCustomPrompt="1"/>
            <p:custDataLst>
              <p:tags r:id="rId2"/>
            </p:custDataLst>
          </p:nvPr>
        </p:nvSpPr>
        <p:spPr>
          <a:xfrm>
            <a:off x="1522800" y="1339200"/>
            <a:ext cx="9144000" cy="2386800"/>
          </a:xfrm>
        </p:spPr>
        <p:txBody>
          <a:bodyPr anchor="b"/>
          <a:lstStyle>
            <a:lvl1pPr algn="ctr">
              <a:defRPr sz="60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单击此处编辑标题</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1522413" y="3862800"/>
            <a:ext cx="9144000" cy="1656000"/>
          </a:xfrm>
        </p:spPr>
        <p:txBody>
          <a:bodyPr/>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tags" Target="../tags/tag83.xml" /><Relationship Id="rId14" Type="http://schemas.openxmlformats.org/officeDocument/2006/relationships/image" Target="../media/image3.png" /><Relationship Id="rId15" Type="http://schemas.openxmlformats.org/officeDocument/2006/relationships/tags" Target="../tags/tag84.xml" /><Relationship Id="rId16" Type="http://schemas.openxmlformats.org/officeDocument/2006/relationships/image" Target="../media/image7.png" /><Relationship Id="rId17" Type="http://schemas.openxmlformats.org/officeDocument/2006/relationships/tags" Target="../tags/tag85.xml" /><Relationship Id="rId18" Type="http://schemas.openxmlformats.org/officeDocument/2006/relationships/image" Target="../media/image2.png" /><Relationship Id="rId19" Type="http://schemas.openxmlformats.org/officeDocument/2006/relationships/tags" Target="../tags/tag86.xml" /><Relationship Id="rId2" Type="http://schemas.openxmlformats.org/officeDocument/2006/relationships/slideLayout" Target="../slideLayouts/slideLayout13.xml" /><Relationship Id="rId20" Type="http://schemas.openxmlformats.org/officeDocument/2006/relationships/tags" Target="../tags/tag87.xml" /><Relationship Id="rId21" Type="http://schemas.openxmlformats.org/officeDocument/2006/relationships/tags" Target="../tags/tag88.xml" /><Relationship Id="rId22" Type="http://schemas.openxmlformats.org/officeDocument/2006/relationships/tags" Target="../tags/tag89.xml" /><Relationship Id="rId23" Type="http://schemas.openxmlformats.org/officeDocument/2006/relationships/tags" Target="../tags/tag90.xml" /><Relationship Id="rId24" Type="http://schemas.openxmlformats.org/officeDocument/2006/relationships/tags" Target="../tags/tag91.xml" /><Relationship Id="rId25" Type="http://schemas.openxmlformats.org/officeDocument/2006/relationships/tags" Target="../tags/tag92.xml" /><Relationship Id="rId26"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slideLayout" Target="../slideLayouts/slideLayout32.xml" /><Relationship Id="rId11" Type="http://schemas.openxmlformats.org/officeDocument/2006/relationships/slideLayout" Target="../slideLayouts/slideLayout33.xml" /><Relationship Id="rId12" Type="http://schemas.openxmlformats.org/officeDocument/2006/relationships/slideLayout" Target="../slideLayouts/slideLayout34.xml" /><Relationship Id="rId13" Type="http://schemas.openxmlformats.org/officeDocument/2006/relationships/slideLayout" Target="../slideLayouts/slideLayout35.xml" /><Relationship Id="rId14" Type="http://schemas.openxmlformats.org/officeDocument/2006/relationships/slideLayout" Target="../slideLayouts/slideLayout36.xml" /><Relationship Id="rId15" Type="http://schemas.openxmlformats.org/officeDocument/2006/relationships/slideLayout" Target="../slideLayouts/slideLayout37.xml" /><Relationship Id="rId16" Type="http://schemas.openxmlformats.org/officeDocument/2006/relationships/slideLayout" Target="../slideLayouts/slideLayout38.xml" /><Relationship Id="rId17" Type="http://schemas.openxmlformats.org/officeDocument/2006/relationships/slideLayout" Target="../slideLayouts/slideLayout39.xml" /><Relationship Id="rId18" Type="http://schemas.openxmlformats.org/officeDocument/2006/relationships/slideLayout" Target="../slideLayouts/slideLayout40.xml" /><Relationship Id="rId19" Type="http://schemas.openxmlformats.org/officeDocument/2006/relationships/tags" Target="../tags/tag255.xml" /><Relationship Id="rId2" Type="http://schemas.openxmlformats.org/officeDocument/2006/relationships/slideLayout" Target="../slideLayouts/slideLayout24.xml" /><Relationship Id="rId20" Type="http://schemas.openxmlformats.org/officeDocument/2006/relationships/tags" Target="../tags/tag256.xml" /><Relationship Id="rId21" Type="http://schemas.openxmlformats.org/officeDocument/2006/relationships/tags" Target="../tags/tag257.xml" /><Relationship Id="rId22" Type="http://schemas.openxmlformats.org/officeDocument/2006/relationships/tags" Target="../tags/tag258.xml" /><Relationship Id="rId23" Type="http://schemas.openxmlformats.org/officeDocument/2006/relationships/tags" Target="../tags/tag259.xml" /><Relationship Id="rId24" Type="http://schemas.openxmlformats.org/officeDocument/2006/relationships/tags" Target="../tags/tag260.xml" /><Relationship Id="rId25" Type="http://schemas.openxmlformats.org/officeDocument/2006/relationships/theme" Target="../theme/theme3.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slideLayout" Target="../slideLayouts/slideLayout27.xml" /><Relationship Id="rId6" Type="http://schemas.openxmlformats.org/officeDocument/2006/relationships/slideLayout" Target="../slideLayouts/slideLayout28.xml" /><Relationship Id="rId7" Type="http://schemas.openxmlformats.org/officeDocument/2006/relationships/slideLayout" Target="../slideLayouts/slideLayout29.xml" /><Relationship Id="rId8" Type="http://schemas.openxmlformats.org/officeDocument/2006/relationships/slideLayout" Target="../slideLayouts/slideLayout30.xml" /><Relationship Id="rId9" Type="http://schemas.openxmlformats.org/officeDocument/2006/relationships/slideLayout" Target="../slideLayouts/slideLayout31.xml" /></Relationships>
</file>

<file path=ppt/slideMasters/_rels/slideMaster4.xml.rels>&#65279;<?xml version="1.0" encoding="utf-8" standalone="yes"?><Relationships xmlns="http://schemas.openxmlformats.org/package/2006/relationships"><Relationship Id="rId1" Type="http://schemas.openxmlformats.org/officeDocument/2006/relationships/slideLayout" Target="../slideLayouts/slideLayout41.xml" /><Relationship Id="rId10" Type="http://schemas.openxmlformats.org/officeDocument/2006/relationships/slideLayout" Target="../slideLayouts/slideLayout50.xml" /><Relationship Id="rId11" Type="http://schemas.openxmlformats.org/officeDocument/2006/relationships/slideLayout" Target="../slideLayouts/slideLayout51.xml" /><Relationship Id="rId12" Type="http://schemas.openxmlformats.org/officeDocument/2006/relationships/slideLayout" Target="../slideLayouts/slideLayout52.xml" /><Relationship Id="rId13" Type="http://schemas.openxmlformats.org/officeDocument/2006/relationships/slideLayout" Target="../slideLayouts/slideLayout53.xml" /><Relationship Id="rId14" Type="http://schemas.openxmlformats.org/officeDocument/2006/relationships/slideLayout" Target="../slideLayouts/slideLayout54.xml" /><Relationship Id="rId15" Type="http://schemas.openxmlformats.org/officeDocument/2006/relationships/slideLayout" Target="../slideLayouts/slideLayout55.xml" /><Relationship Id="rId16" Type="http://schemas.openxmlformats.org/officeDocument/2006/relationships/slideLayout" Target="../slideLayouts/slideLayout56.xml" /><Relationship Id="rId17" Type="http://schemas.openxmlformats.org/officeDocument/2006/relationships/slideLayout" Target="../slideLayouts/slideLayout57.xml" /><Relationship Id="rId18" Type="http://schemas.openxmlformats.org/officeDocument/2006/relationships/slideLayout" Target="../slideLayouts/slideLayout58.xml" /><Relationship Id="rId19" Type="http://schemas.openxmlformats.org/officeDocument/2006/relationships/tags" Target="../tags/tag381.xml" /><Relationship Id="rId2" Type="http://schemas.openxmlformats.org/officeDocument/2006/relationships/slideLayout" Target="../slideLayouts/slideLayout42.xml" /><Relationship Id="rId20" Type="http://schemas.openxmlformats.org/officeDocument/2006/relationships/tags" Target="../tags/tag382.xml" /><Relationship Id="rId21" Type="http://schemas.openxmlformats.org/officeDocument/2006/relationships/tags" Target="../tags/tag383.xml" /><Relationship Id="rId22" Type="http://schemas.openxmlformats.org/officeDocument/2006/relationships/tags" Target="../tags/tag384.xml" /><Relationship Id="rId23" Type="http://schemas.openxmlformats.org/officeDocument/2006/relationships/tags" Target="../tags/tag385.xml" /><Relationship Id="rId24" Type="http://schemas.openxmlformats.org/officeDocument/2006/relationships/tags" Target="../tags/tag386.xml" /><Relationship Id="rId25" Type="http://schemas.openxmlformats.org/officeDocument/2006/relationships/theme" Target="../theme/theme4.xml" /><Relationship Id="rId3" Type="http://schemas.openxmlformats.org/officeDocument/2006/relationships/slideLayout" Target="../slideLayouts/slideLayout43.xml" /><Relationship Id="rId4" Type="http://schemas.openxmlformats.org/officeDocument/2006/relationships/slideLayout" Target="../slideLayouts/slideLayout44.xml" /><Relationship Id="rId5" Type="http://schemas.openxmlformats.org/officeDocument/2006/relationships/slideLayout" Target="../slideLayouts/slideLayout45.xml" /><Relationship Id="rId6" Type="http://schemas.openxmlformats.org/officeDocument/2006/relationships/slideLayout" Target="../slideLayouts/slideLayout46.xml" /><Relationship Id="rId7" Type="http://schemas.openxmlformats.org/officeDocument/2006/relationships/slideLayout" Target="../slideLayouts/slideLayout47.xml" /><Relationship Id="rId8" Type="http://schemas.openxmlformats.org/officeDocument/2006/relationships/slideLayout" Target="../slideLayouts/slideLayout48.xml" /><Relationship Id="rId9" Type="http://schemas.openxmlformats.org/officeDocument/2006/relationships/slideLayout" Target="../slideLayouts/slideLayout49.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1" name=""/>
        <p:cNvGrpSpPr/>
        <p:nvPr/>
      </p:nvGrpSpPr>
      <p:grpSpPr>
        <a:xfrm>
          <a:off x="0" y="0"/>
          <a:ext cx="0" cy="0"/>
        </a:xfrm>
      </p:grpSpPr>
      <p:pic>
        <p:nvPicPr>
          <p:cNvPr id="9" name="图片 8" descr="VCG211345781100"/>
          <p:cNvPicPr/>
          <p:nvPr userDrawn="1">
            <p:custDataLst>
              <p:tags r:id="rId13"/>
            </p:custDataLst>
          </p:nvPr>
        </p:nvPicPr>
        <p:blipFill>
          <a:blip r:embed="rId12"/>
          <a:srcRect l="6942" r="4165"/>
          <a:stretch>
            <a:fillRect/>
          </a:stretch>
        </p:blipFill>
        <p:spPr>
          <a:xfrm>
            <a:off x="1200" y="0"/>
            <a:ext cx="12189600" cy="6858000"/>
          </a:xfrm>
          <a:prstGeom prst="rect">
            <a:avLst/>
          </a:prstGeom>
        </p:spPr>
      </p:pic>
      <p:pic>
        <p:nvPicPr>
          <p:cNvPr id="10" name="图片 9" descr="4"/>
          <p:cNvPicPr/>
          <p:nvPr userDrawn="1">
            <p:custDataLst>
              <p:tags r:id="rId15"/>
            </p:custDataLst>
          </p:nvPr>
        </p:nvPicPr>
        <p:blipFill>
          <a:blip r:embed="rId14"/>
          <a:srcRect l="41526" t="6129" r="3196" b="33030"/>
          <a:stretch>
            <a:fillRect/>
          </a:stretch>
        </p:blipFill>
        <p:spPr>
          <a:xfrm>
            <a:off x="6703918" y="3902360"/>
            <a:ext cx="5488082" cy="2955640"/>
          </a:xfrm>
          <a:prstGeom prst="rect">
            <a:avLst/>
          </a:prstGeom>
        </p:spPr>
      </p:pic>
      <p:pic>
        <p:nvPicPr>
          <p:cNvPr id="11" name="图片 10" descr="圆角不透明"/>
          <p:cNvPicPr/>
          <p:nvPr userDrawn="1">
            <p:custDataLst>
              <p:tags r:id="rId17"/>
            </p:custDataLst>
          </p:nvPr>
        </p:nvPicPr>
        <p:blipFill>
          <a:blip r:embed="rId16">
            <a:alphaModFix amt="90000"/>
          </a:blip>
          <a:srcRect l="-147" r="0"/>
          <a:stretch>
            <a:fillRect/>
          </a:stretch>
        </p:blipFill>
        <p:spPr>
          <a:xfrm>
            <a:off x="551660" y="531895"/>
            <a:ext cx="11109623" cy="6044387"/>
          </a:xfrm>
          <a:prstGeom prst="rect">
            <a:avLst/>
          </a:prstGeom>
        </p:spPr>
      </p:pic>
      <p:pic>
        <p:nvPicPr>
          <p:cNvPr id="12" name="图片 11" descr="5"/>
          <p:cNvPicPr/>
          <p:nvPr userDrawn="1">
            <p:custDataLst>
              <p:tags r:id="rId19"/>
            </p:custDataLst>
          </p:nvPr>
        </p:nvPicPr>
        <p:blipFill>
          <a:blip r:embed="rId18"/>
          <a:srcRect l="11658" t="41715" r="73944" b="27781"/>
          <a:stretch>
            <a:fillRect/>
          </a:stretch>
        </p:blipFill>
        <p:spPr>
          <a:xfrm>
            <a:off x="0" y="0"/>
            <a:ext cx="1082965" cy="1157901"/>
          </a:xfrm>
          <a:prstGeom prst="rect">
            <a:avLst/>
          </a:prstGeom>
        </p:spPr>
      </p:pic>
      <p:sp>
        <p:nvSpPr>
          <p:cNvPr id="2" name="标题占位符 1"/>
          <p:cNvSpPr>
            <a:spLocks noGrp="1"/>
          </p:cNvSpPr>
          <p:nvPr>
            <p:ph type="title"/>
            <p:custDataLst>
              <p:tags r:id="rId20"/>
            </p:custDataLst>
          </p:nvPr>
        </p:nvSpPr>
        <p:spPr>
          <a:xfrm>
            <a:off x="838200" y="725901"/>
            <a:ext cx="10515600" cy="864000"/>
          </a:xfrm>
          <a:prstGeom prst="rect">
            <a:avLst/>
          </a:prstGeom>
        </p:spPr>
        <p:txBody>
          <a:bodyPr vert="horz" wrap="square" lIns="0" tIns="0" rIns="0" bIns="0" rtlCol="0" anchor="ctr">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1"/>
            </p:custDataLst>
          </p:nvPr>
        </p:nvSpPr>
        <p:spPr>
          <a:xfrm>
            <a:off x="838200" y="1689796"/>
            <a:ext cx="10515600" cy="4487804"/>
          </a:xfrm>
          <a:prstGeom prst="rect">
            <a:avLst/>
          </a:prstGeom>
        </p:spPr>
        <p:txBody>
          <a:bodyPr vert="horz" wrap="square" lIns="0" tIns="0" rIns="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3"/>
          <p:cNvSpPr>
            <a:spLocks noGrp="1"/>
          </p:cNvSpPr>
          <p:nvPr>
            <p:ph type="dt" sz="half" idx="2"/>
            <p:custDataLst>
              <p:tags r:id="rId22"/>
            </p:custDataLst>
          </p:nvPr>
        </p:nvSpPr>
        <p:spPr>
          <a:xfrm>
            <a:off x="838200" y="6356350"/>
            <a:ext cx="2743200" cy="365125"/>
          </a:xfrm>
          <a:prstGeom prst="rect">
            <a:avLst/>
          </a:prstGeom>
        </p:spPr>
        <p:txBody>
          <a:bodyPr vert="horz" wrap="square"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3"/>
            <p:custDataLst>
              <p:tags r:id="rId23"/>
            </p:custDataLst>
          </p:nvPr>
        </p:nvSpPr>
        <p:spPr>
          <a:xfrm>
            <a:off x="4038600" y="6356350"/>
            <a:ext cx="4114800" cy="365125"/>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4"/>
            </p:custDataLst>
          </p:nvPr>
        </p:nvSpPr>
        <p:spPr>
          <a:xfrm>
            <a:off x="8610600" y="6356350"/>
            <a:ext cx="2743200" cy="365125"/>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0</a:t>
            </a:fld>
            <a:endParaRPr lang="zh-CN" altLang="en-US"/>
          </a:p>
        </p:txBody>
      </p:sp>
      <p:sp>
        <p:nvSpPr>
          <p:cNvPr id="8" name="KSO_TEMPLATE" hidden="1"/>
          <p:cNvSpPr/>
          <p:nvPr userDrawn="1">
            <p:custDataLst>
              <p:tags r:id="rId25"/>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p:transition/>
  <p:timing/>
  <p:txStyles>
    <p:titleStyle>
      <a:lvl1pPr algn="l" defTabSz="914400" rtl="0" eaLnBrk="1" latinLnBrk="0" hangingPunct="1">
        <a:lnSpc>
          <a:spcPct val="100000"/>
        </a:lnSpc>
        <a:spcBef>
          <a:spcPct val="0"/>
        </a:spcBef>
        <a:buNone/>
        <a:defRPr sz="4400" b="1" kern="1200">
          <a:solidFill>
            <a:schemeClr val="dk1">
              <a:lumMod val="100000"/>
            </a:schemeClr>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dk1">
              <a:lumMod val="100000"/>
            </a:schemeClr>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dk1">
              <a:lumMod val="100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dk1">
              <a:lumMod val="100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dk1">
              <a:lumMod val="100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dk1">
              <a:lumMod val="100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 id="2147483729" r:id="rId12"/>
    <p:sldLayoutId id="2147483730" r:id="rId13"/>
    <p:sldLayoutId id="2147483731" r:id="rId14"/>
    <p:sldLayoutId id="2147483732" r:id="rId15"/>
    <p:sldLayoutId id="2147483733" r:id="rId16"/>
    <p:sldLayoutId id="2147483734" r:id="rId17"/>
    <p:sldLayoutId id="2147483735"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a:solidFill>
                <a:schemeClr val="lt1"/>
              </a:solidFill>
            </a:endParaRPr>
          </a:p>
        </p:txBody>
      </p:sp>
    </p:spTree>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8" r:id="rId12"/>
    <p:sldLayoutId id="2147483749" r:id="rId13"/>
    <p:sldLayoutId id="2147483750" r:id="rId14"/>
    <p:sldLayoutId id="2147483751" r:id="rId15"/>
    <p:sldLayoutId id="2147483752" r:id="rId16"/>
    <p:sldLayoutId id="2147483753" r:id="rId17"/>
    <p:sldLayoutId id="2147483754"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隶书" panose="02010509060101010101" pitchFamily="49" charset="-122"/>
          <a:cs typeface="+mj-cs"/>
        </a:defRPr>
      </a:lvl1pPr>
    </p:titleStyle>
    <p:bodyStyle>
      <a:lvl1pPr marL="2286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1pPr>
      <a:lvl2pPr marL="685800" indent="-228600" algn="l" defTabSz="914400" rtl="0" eaLnBrk="1" fontAlgn="auto" latinLnBrk="0" hangingPunct="1">
        <a:lnSpc>
          <a:spcPct val="12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2pPr>
      <a:lvl3pPr marL="11430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3pPr>
      <a:lvl4pPr marL="16002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4pPr>
      <a:lvl5pPr marL="20574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387.xml" /><Relationship Id="rId3" Type="http://schemas.openxmlformats.org/officeDocument/2006/relationships/tags" Target="../tags/tag388.xml" /><Relationship Id="rId4" Type="http://schemas.openxmlformats.org/officeDocument/2006/relationships/tags" Target="../tags/tag389.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8.xml" /><Relationship Id="rId10" Type="http://schemas.openxmlformats.org/officeDocument/2006/relationships/tags" Target="../tags/tag397.xml" /><Relationship Id="rId11" Type="http://schemas.openxmlformats.org/officeDocument/2006/relationships/tags" Target="../tags/tag398.xml" /><Relationship Id="rId12" Type="http://schemas.openxmlformats.org/officeDocument/2006/relationships/tags" Target="../tags/tag399.xml" /><Relationship Id="rId13" Type="http://schemas.openxmlformats.org/officeDocument/2006/relationships/tags" Target="../tags/tag400.xml" /><Relationship Id="rId14" Type="http://schemas.openxmlformats.org/officeDocument/2006/relationships/tags" Target="../tags/tag401.xml" /><Relationship Id="rId15" Type="http://schemas.openxmlformats.org/officeDocument/2006/relationships/tags" Target="../tags/tag402.xml" /><Relationship Id="rId16" Type="http://schemas.openxmlformats.org/officeDocument/2006/relationships/tags" Target="../tags/tag403.xml" /><Relationship Id="rId17" Type="http://schemas.openxmlformats.org/officeDocument/2006/relationships/tags" Target="../tags/tag404.xml" /><Relationship Id="rId18" Type="http://schemas.openxmlformats.org/officeDocument/2006/relationships/tags" Target="../tags/tag405.xml" /><Relationship Id="rId19" Type="http://schemas.openxmlformats.org/officeDocument/2006/relationships/tags" Target="../tags/tag406.xml" /><Relationship Id="rId2" Type="http://schemas.openxmlformats.org/officeDocument/2006/relationships/notesSlide" Target="../notesSlides/notesSlide1.xml" /><Relationship Id="rId20" Type="http://schemas.openxmlformats.org/officeDocument/2006/relationships/tags" Target="../tags/tag407.xml" /><Relationship Id="rId21" Type="http://schemas.openxmlformats.org/officeDocument/2006/relationships/tags" Target="../tags/tag408.xml" /><Relationship Id="rId22" Type="http://schemas.openxmlformats.org/officeDocument/2006/relationships/tags" Target="../tags/tag409.xml" /><Relationship Id="rId23" Type="http://schemas.openxmlformats.org/officeDocument/2006/relationships/tags" Target="../tags/tag410.xml" /><Relationship Id="rId24" Type="http://schemas.openxmlformats.org/officeDocument/2006/relationships/tags" Target="../tags/tag411.xml" /><Relationship Id="rId25" Type="http://schemas.openxmlformats.org/officeDocument/2006/relationships/tags" Target="../tags/tag412.xml" /><Relationship Id="rId26" Type="http://schemas.openxmlformats.org/officeDocument/2006/relationships/tags" Target="../tags/tag413.xml" /><Relationship Id="rId27" Type="http://schemas.openxmlformats.org/officeDocument/2006/relationships/tags" Target="../tags/tag414.xml" /><Relationship Id="rId28" Type="http://schemas.openxmlformats.org/officeDocument/2006/relationships/tags" Target="../tags/tag415.xml" /><Relationship Id="rId29" Type="http://schemas.openxmlformats.org/officeDocument/2006/relationships/tags" Target="../tags/tag416.xml" /><Relationship Id="rId3" Type="http://schemas.openxmlformats.org/officeDocument/2006/relationships/tags" Target="../tags/tag390.xml" /><Relationship Id="rId4" Type="http://schemas.openxmlformats.org/officeDocument/2006/relationships/tags" Target="../tags/tag391.xml" /><Relationship Id="rId5" Type="http://schemas.openxmlformats.org/officeDocument/2006/relationships/tags" Target="../tags/tag392.xml" /><Relationship Id="rId6" Type="http://schemas.openxmlformats.org/officeDocument/2006/relationships/tags" Target="../tags/tag393.xml" /><Relationship Id="rId7" Type="http://schemas.openxmlformats.org/officeDocument/2006/relationships/tags" Target="../tags/tag394.xml" /><Relationship Id="rId8" Type="http://schemas.openxmlformats.org/officeDocument/2006/relationships/tags" Target="../tags/tag395.xml" /><Relationship Id="rId9" Type="http://schemas.openxmlformats.org/officeDocument/2006/relationships/tags" Target="../tags/tag39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2.xml" /><Relationship Id="rId3" Type="http://schemas.openxmlformats.org/officeDocument/2006/relationships/tags" Target="../tags/tag417.xml" /><Relationship Id="rId4" Type="http://schemas.openxmlformats.org/officeDocument/2006/relationships/tags" Target="../tags/tag418.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1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25.xml" /><Relationship Id="rId2" Type="http://schemas.openxmlformats.org/officeDocument/2006/relationships/notesSlide" Target="../notesSlides/notesSlide3.xml" /><Relationship Id="rId3" Type="http://schemas.openxmlformats.org/officeDocument/2006/relationships/tags" Target="../tags/tag420.xml" /><Relationship Id="rId4" Type="http://schemas.openxmlformats.org/officeDocument/2006/relationships/tags" Target="../tags/tag421.xml" /><Relationship Id="rId5" Type="http://schemas.openxmlformats.org/officeDocument/2006/relationships/tags" Target="../tags/tag422.xml" /><Relationship Id="rId6" Type="http://schemas.openxmlformats.org/officeDocument/2006/relationships/tags" Target="../tags/tag423.xml" /><Relationship Id="rId7" Type="http://schemas.openxmlformats.org/officeDocument/2006/relationships/image" Target="../media/image39.png" /><Relationship Id="rId8" Type="http://schemas.openxmlformats.org/officeDocument/2006/relationships/image" Target="../media/image40.svg" /><Relationship Id="rId9" Type="http://schemas.openxmlformats.org/officeDocument/2006/relationships/tags" Target="../tags/tag42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4.xml" /><Relationship Id="rId3" Type="http://schemas.openxmlformats.org/officeDocument/2006/relationships/tags" Target="../tags/tag426.xml" /><Relationship Id="rId4" Type="http://schemas.openxmlformats.org/officeDocument/2006/relationships/tags" Target="../tags/tag427.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2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34.xml" /><Relationship Id="rId2" Type="http://schemas.openxmlformats.org/officeDocument/2006/relationships/notesSlide" Target="../notesSlides/notesSlide5.xml" /><Relationship Id="rId3" Type="http://schemas.openxmlformats.org/officeDocument/2006/relationships/tags" Target="../tags/tag429.xml" /><Relationship Id="rId4" Type="http://schemas.openxmlformats.org/officeDocument/2006/relationships/tags" Target="../tags/tag430.xml" /><Relationship Id="rId5" Type="http://schemas.openxmlformats.org/officeDocument/2006/relationships/tags" Target="../tags/tag431.xml" /><Relationship Id="rId6" Type="http://schemas.openxmlformats.org/officeDocument/2006/relationships/tags" Target="../tags/tag432.xml" /><Relationship Id="rId7" Type="http://schemas.openxmlformats.org/officeDocument/2006/relationships/image" Target="../media/image39.png" /><Relationship Id="rId8" Type="http://schemas.openxmlformats.org/officeDocument/2006/relationships/image" Target="../media/image40.svg" /><Relationship Id="rId9" Type="http://schemas.openxmlformats.org/officeDocument/2006/relationships/tags" Target="../tags/tag43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6.xml" /><Relationship Id="rId3" Type="http://schemas.openxmlformats.org/officeDocument/2006/relationships/tags" Target="../tags/tag435.xml" /><Relationship Id="rId4" Type="http://schemas.openxmlformats.org/officeDocument/2006/relationships/tags" Target="../tags/tag436.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3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43.xml" /><Relationship Id="rId2" Type="http://schemas.openxmlformats.org/officeDocument/2006/relationships/notesSlide" Target="../notesSlides/notesSlide7.xml" /><Relationship Id="rId3" Type="http://schemas.openxmlformats.org/officeDocument/2006/relationships/tags" Target="../tags/tag438.xml" /><Relationship Id="rId4" Type="http://schemas.openxmlformats.org/officeDocument/2006/relationships/tags" Target="../tags/tag439.xml" /><Relationship Id="rId5" Type="http://schemas.openxmlformats.org/officeDocument/2006/relationships/tags" Target="../tags/tag440.xml" /><Relationship Id="rId6" Type="http://schemas.openxmlformats.org/officeDocument/2006/relationships/tags" Target="../tags/tag441.xml" /><Relationship Id="rId7" Type="http://schemas.openxmlformats.org/officeDocument/2006/relationships/image" Target="../media/image39.png" /><Relationship Id="rId8" Type="http://schemas.openxmlformats.org/officeDocument/2006/relationships/image" Target="../media/image40.svg" /><Relationship Id="rId9" Type="http://schemas.openxmlformats.org/officeDocument/2006/relationships/tags" Target="../tags/tag44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8.xml" /><Relationship Id="rId3" Type="http://schemas.openxmlformats.org/officeDocument/2006/relationships/tags" Target="../tags/tag444.xml" /><Relationship Id="rId4" Type="http://schemas.openxmlformats.org/officeDocument/2006/relationships/tags" Target="../tags/tag445.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4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52.xml" /><Relationship Id="rId2" Type="http://schemas.openxmlformats.org/officeDocument/2006/relationships/notesSlide" Target="../notesSlides/notesSlide9.xml" /><Relationship Id="rId3" Type="http://schemas.openxmlformats.org/officeDocument/2006/relationships/tags" Target="../tags/tag447.xml" /><Relationship Id="rId4" Type="http://schemas.openxmlformats.org/officeDocument/2006/relationships/tags" Target="../tags/tag448.xml" /><Relationship Id="rId5" Type="http://schemas.openxmlformats.org/officeDocument/2006/relationships/tags" Target="../tags/tag449.xml" /><Relationship Id="rId6" Type="http://schemas.openxmlformats.org/officeDocument/2006/relationships/tags" Target="../tags/tag450.xml" /><Relationship Id="rId7" Type="http://schemas.openxmlformats.org/officeDocument/2006/relationships/image" Target="../media/image39.png" /><Relationship Id="rId8" Type="http://schemas.openxmlformats.org/officeDocument/2006/relationships/image" Target="../media/image40.svg" /><Relationship Id="rId9" Type="http://schemas.openxmlformats.org/officeDocument/2006/relationships/tags" Target="../tags/tag45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0.xml" /><Relationship Id="rId3" Type="http://schemas.openxmlformats.org/officeDocument/2006/relationships/tags" Target="../tags/tag453.xml" /><Relationship Id="rId4" Type="http://schemas.openxmlformats.org/officeDocument/2006/relationships/tags" Target="../tags/tag454.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5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61.xml" /><Relationship Id="rId2" Type="http://schemas.openxmlformats.org/officeDocument/2006/relationships/notesSlide" Target="../notesSlides/notesSlide11.xml" /><Relationship Id="rId3" Type="http://schemas.openxmlformats.org/officeDocument/2006/relationships/tags" Target="../tags/tag456.xml" /><Relationship Id="rId4" Type="http://schemas.openxmlformats.org/officeDocument/2006/relationships/tags" Target="../tags/tag457.xml" /><Relationship Id="rId5" Type="http://schemas.openxmlformats.org/officeDocument/2006/relationships/tags" Target="../tags/tag458.xml" /><Relationship Id="rId6" Type="http://schemas.openxmlformats.org/officeDocument/2006/relationships/tags" Target="../tags/tag459.xml" /><Relationship Id="rId7" Type="http://schemas.openxmlformats.org/officeDocument/2006/relationships/image" Target="../media/image39.png" /><Relationship Id="rId8" Type="http://schemas.openxmlformats.org/officeDocument/2006/relationships/image" Target="../media/image40.svg" /><Relationship Id="rId9" Type="http://schemas.openxmlformats.org/officeDocument/2006/relationships/tags" Target="../tags/tag46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2.xml" /><Relationship Id="rId3" Type="http://schemas.openxmlformats.org/officeDocument/2006/relationships/tags" Target="../tags/tag462.xml" /><Relationship Id="rId4" Type="http://schemas.openxmlformats.org/officeDocument/2006/relationships/tags" Target="../tags/tag463.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6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70.xml" /><Relationship Id="rId2" Type="http://schemas.openxmlformats.org/officeDocument/2006/relationships/notesSlide" Target="../notesSlides/notesSlide13.xml" /><Relationship Id="rId3" Type="http://schemas.openxmlformats.org/officeDocument/2006/relationships/tags" Target="../tags/tag465.xml" /><Relationship Id="rId4" Type="http://schemas.openxmlformats.org/officeDocument/2006/relationships/tags" Target="../tags/tag466.xml" /><Relationship Id="rId5" Type="http://schemas.openxmlformats.org/officeDocument/2006/relationships/tags" Target="../tags/tag467.xml" /><Relationship Id="rId6" Type="http://schemas.openxmlformats.org/officeDocument/2006/relationships/tags" Target="../tags/tag468.xml" /><Relationship Id="rId7" Type="http://schemas.openxmlformats.org/officeDocument/2006/relationships/image" Target="../media/image39.png" /><Relationship Id="rId8" Type="http://schemas.openxmlformats.org/officeDocument/2006/relationships/image" Target="../media/image40.svg" /><Relationship Id="rId9" Type="http://schemas.openxmlformats.org/officeDocument/2006/relationships/tags" Target="../tags/tag46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4.xml" /><Relationship Id="rId3" Type="http://schemas.openxmlformats.org/officeDocument/2006/relationships/tags" Target="../tags/tag471.xml" /><Relationship Id="rId4" Type="http://schemas.openxmlformats.org/officeDocument/2006/relationships/tags" Target="../tags/tag472.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7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5.xml" /><Relationship Id="rId3" Type="http://schemas.openxmlformats.org/officeDocument/2006/relationships/tags" Target="../tags/tag474.xml" /><Relationship Id="rId4" Type="http://schemas.openxmlformats.org/officeDocument/2006/relationships/tags" Target="../tags/tag475.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7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82.xml" /><Relationship Id="rId2" Type="http://schemas.openxmlformats.org/officeDocument/2006/relationships/notesSlide" Target="../notesSlides/notesSlide16.xml" /><Relationship Id="rId3" Type="http://schemas.openxmlformats.org/officeDocument/2006/relationships/tags" Target="../tags/tag477.xml" /><Relationship Id="rId4" Type="http://schemas.openxmlformats.org/officeDocument/2006/relationships/tags" Target="../tags/tag478.xml" /><Relationship Id="rId5" Type="http://schemas.openxmlformats.org/officeDocument/2006/relationships/tags" Target="../tags/tag479.xml" /><Relationship Id="rId6" Type="http://schemas.openxmlformats.org/officeDocument/2006/relationships/tags" Target="../tags/tag480.xml" /><Relationship Id="rId7" Type="http://schemas.openxmlformats.org/officeDocument/2006/relationships/image" Target="../media/image39.png" /><Relationship Id="rId8" Type="http://schemas.openxmlformats.org/officeDocument/2006/relationships/image" Target="../media/image40.svg" /><Relationship Id="rId9" Type="http://schemas.openxmlformats.org/officeDocument/2006/relationships/tags" Target="../tags/tag481.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7.xml" /><Relationship Id="rId3" Type="http://schemas.openxmlformats.org/officeDocument/2006/relationships/tags" Target="../tags/tag483.xml" /><Relationship Id="rId4" Type="http://schemas.openxmlformats.org/officeDocument/2006/relationships/tags" Target="../tags/tag484.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85.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91.xml" /><Relationship Id="rId2" Type="http://schemas.openxmlformats.org/officeDocument/2006/relationships/notesSlide" Target="../notesSlides/notesSlide18.xml" /><Relationship Id="rId3" Type="http://schemas.openxmlformats.org/officeDocument/2006/relationships/tags" Target="../tags/tag486.xml" /><Relationship Id="rId4" Type="http://schemas.openxmlformats.org/officeDocument/2006/relationships/tags" Target="../tags/tag487.xml" /><Relationship Id="rId5" Type="http://schemas.openxmlformats.org/officeDocument/2006/relationships/tags" Target="../tags/tag488.xml" /><Relationship Id="rId6" Type="http://schemas.openxmlformats.org/officeDocument/2006/relationships/tags" Target="../tags/tag489.xml" /><Relationship Id="rId7" Type="http://schemas.openxmlformats.org/officeDocument/2006/relationships/image" Target="../media/image39.png" /><Relationship Id="rId8" Type="http://schemas.openxmlformats.org/officeDocument/2006/relationships/image" Target="../media/image40.svg" /><Relationship Id="rId9" Type="http://schemas.openxmlformats.org/officeDocument/2006/relationships/tags" Target="../tags/tag490.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9.xml" /><Relationship Id="rId3" Type="http://schemas.openxmlformats.org/officeDocument/2006/relationships/tags" Target="../tags/tag492.xml" /><Relationship Id="rId4" Type="http://schemas.openxmlformats.org/officeDocument/2006/relationships/tags" Target="../tags/tag493.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94.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20.xml" /><Relationship Id="rId3" Type="http://schemas.openxmlformats.org/officeDocument/2006/relationships/tags" Target="../tags/tag495.xml" /><Relationship Id="rId4" Type="http://schemas.openxmlformats.org/officeDocument/2006/relationships/tags" Target="../tags/tag496.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97.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8065111055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ctrTitle"/>
            <p:custDataLst>
              <p:tags r:id="rId2"/>
            </p:custDataLst>
          </p:nvPr>
        </p:nvSpPr>
        <p:spPr>
          <a:xfrm>
            <a:off x="1547495" y="1418590"/>
            <a:ext cx="8626475" cy="2122805"/>
          </a:xfrm>
        </p:spPr>
        <p:txBody>
          <a:bodyPr/>
          <a:lstStyle/>
          <a:p>
            <a:pPr algn="ctr"/>
            <a:r>
              <a:rPr lang="zh-CN" altLang="en-US" sz="4800"/>
              <a:t>标准必要专利禁令行为的反垄断规制探析</a:t>
            </a:r>
            <a:endParaRPr lang="zh-CN" altLang="en-US" sz="4800"/>
          </a:p>
        </p:txBody>
      </p:sp>
      <p:sp>
        <p:nvSpPr>
          <p:cNvPr id="2" name="文本框 1"/>
          <p:cNvSpPr txBox="1"/>
          <p:nvPr>
            <p:custDataLst>
              <p:tags r:id="rId3"/>
            </p:custDataLst>
          </p:nvPr>
        </p:nvSpPr>
        <p:spPr>
          <a:xfrm>
            <a:off x="1156335" y="3914775"/>
            <a:ext cx="916559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rgbClr val="0070C0"/>
                </a:solidFill>
                <a:effectLst>
                  <a:outerShdw blurRad="38100" dist="19050" dir="2700000" algn="tl" rotWithShape="0">
                    <a:schemeClr val="dk1">
                      <a:alpha val="40000"/>
                    </a:schemeClr>
                  </a:outerShdw>
                </a:effectLst>
                <a:latin typeface="微软雅黑"/>
                <a:ea typeface="微软雅黑"/>
              </a:rPr>
              <a:t> </a:t>
            </a:r>
            <a:endParaRPr lang="zh-CN" altLang="en-US" sz="2400">
              <a:solidFill>
                <a:srgbClr val="0070C0"/>
              </a:solidFill>
              <a:effectLst>
                <a:outerShdw blurRad="38100" dist="19050" dir="2700000" algn="tl" rotWithShape="0">
                  <a:schemeClr val="dk1">
                    <a:alpha val="40000"/>
                  </a:schemeClr>
                </a:outerShdw>
              </a:effectLst>
              <a:latin typeface="微软雅黑"/>
              <a:ea typeface="微软雅黑"/>
            </a:endParaRPr>
          </a:p>
        </p:txBody>
      </p:sp>
    </p:spTree>
    <p:custDataLst>
      <p:tags r:id="rId4"/>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1563700"/>
            <a:ext cx="3755384" cy="1070212"/>
          </a:xfrm>
          <a:prstGeom prst="roundRect">
            <a:avLst>
              <a:gd name="adj" fmla="val 50000"/>
            </a:avLst>
          </a:prstGeom>
          <a:solidFill>
            <a:schemeClr val="accent1"/>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0" name="椭圆 29"/>
          <p:cNvSpPr/>
          <p:nvPr>
            <p:custDataLst>
              <p:tags r:id="rId4"/>
            </p:custDataLst>
          </p:nvPr>
        </p:nvSpPr>
        <p:spPr>
          <a:xfrm>
            <a:off x="1410270" y="1487170"/>
            <a:ext cx="1213630" cy="1213630"/>
          </a:xfrm>
          <a:prstGeom prst="ellipse">
            <a:avLst/>
          </a:prstGeom>
          <a:solidFill>
            <a:schemeClr val="accent1"/>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9" name="椭圆 8"/>
          <p:cNvSpPr/>
          <p:nvPr>
            <p:custDataLst>
              <p:tags r:id="rId5"/>
            </p:custDataLst>
          </p:nvPr>
        </p:nvSpPr>
        <p:spPr>
          <a:xfrm>
            <a:off x="1493429" y="1572136"/>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3" name="文本框 32"/>
          <p:cNvSpPr txBox="1"/>
          <p:nvPr>
            <p:custDataLst>
              <p:tags r:id="rId6"/>
            </p:custDataLst>
          </p:nvPr>
        </p:nvSpPr>
        <p:spPr>
          <a:xfrm>
            <a:off x="1410335" y="1818005"/>
            <a:ext cx="1128395"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chemeClr val="accent1"/>
                </a:solidFill>
                <a:uFillTx/>
                <a:latin typeface="思源黑体 CN Bold" panose="020b0800000000000000" pitchFamily="34" charset="-122"/>
                <a:ea typeface="思源黑体 CN Bold" panose="020b0800000000000000" pitchFamily="34" charset="-122"/>
              </a:rPr>
              <a:t>01</a:t>
            </a:r>
            <a:endParaRPr lang="en-US" altLang="zh-CN" sz="3600" spc="300">
              <a:solidFill>
                <a:schemeClr val="accent1"/>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156845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一、标准必要专利禁令行为的概述</a:t>
            </a:r>
            <a:endParaRPr lang="zh-CN" altLang="en-US" sz="2000" spc="300">
              <a:solidFill>
                <a:schemeClr val="lt1"/>
              </a:solidFill>
              <a:uFillTx/>
              <a:latin typeface="仿宋" panose="02010609060101010101" charset="-122"/>
              <a:ea typeface="微软雅黑"/>
            </a:endParaRPr>
          </a:p>
        </p:txBody>
      </p:sp>
      <p:sp>
        <p:nvSpPr>
          <p:cNvPr id="35" name="圆角矩形 34"/>
          <p:cNvSpPr/>
          <p:nvPr>
            <p:custDataLst>
              <p:tags r:id="rId8"/>
            </p:custDataLst>
          </p:nvPr>
        </p:nvSpPr>
        <p:spPr>
          <a:xfrm>
            <a:off x="1718197" y="3163595"/>
            <a:ext cx="3755384" cy="1070212"/>
          </a:xfrm>
          <a:prstGeom prst="roundRect">
            <a:avLst>
              <a:gd name="adj" fmla="val 50000"/>
            </a:avLst>
          </a:prstGeom>
          <a:solidFill>
            <a:schemeClr val="accent2"/>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6" name="椭圆 35"/>
          <p:cNvSpPr/>
          <p:nvPr>
            <p:custDataLst>
              <p:tags r:id="rId9"/>
            </p:custDataLst>
          </p:nvPr>
        </p:nvSpPr>
        <p:spPr>
          <a:xfrm>
            <a:off x="1409668" y="3087065"/>
            <a:ext cx="1213630" cy="1213630"/>
          </a:xfrm>
          <a:prstGeom prst="ellipse">
            <a:avLst/>
          </a:prstGeom>
          <a:solidFill>
            <a:schemeClr val="accent2"/>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10" name="椭圆 9"/>
          <p:cNvSpPr/>
          <p:nvPr>
            <p:custDataLst>
              <p:tags r:id="rId10"/>
            </p:custDataLst>
          </p:nvPr>
        </p:nvSpPr>
        <p:spPr>
          <a:xfrm>
            <a:off x="1492826" y="3172031"/>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59" name="文本框 58"/>
          <p:cNvSpPr txBox="1"/>
          <p:nvPr>
            <p:custDataLst>
              <p:tags r:id="rId11"/>
            </p:custDataLst>
          </p:nvPr>
        </p:nvSpPr>
        <p:spPr>
          <a:xfrm>
            <a:off x="2538730" y="318071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三、反垄断规制的具体实践</a:t>
            </a:r>
            <a:endParaRPr lang="zh-CN" altLang="en-US" sz="2000" spc="300">
              <a:solidFill>
                <a:schemeClr val="lt1"/>
              </a:solidFill>
              <a:uFillTx/>
              <a:latin typeface="仿宋" panose="02010609060101010101" charset="-122"/>
              <a:ea typeface="微软雅黑"/>
            </a:endParaRPr>
          </a:p>
        </p:txBody>
      </p:sp>
      <p:sp>
        <p:nvSpPr>
          <p:cNvPr id="60" name="圆角矩形 59"/>
          <p:cNvSpPr/>
          <p:nvPr>
            <p:custDataLst>
              <p:tags r:id="rId12"/>
            </p:custDataLst>
          </p:nvPr>
        </p:nvSpPr>
        <p:spPr>
          <a:xfrm>
            <a:off x="1717595" y="4820134"/>
            <a:ext cx="3755384" cy="1070212"/>
          </a:xfrm>
          <a:prstGeom prst="roundRect">
            <a:avLst>
              <a:gd name="adj" fmla="val 50000"/>
            </a:avLst>
          </a:prstGeom>
          <a:solidFill>
            <a:schemeClr val="accent3"/>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61" name="椭圆 60"/>
          <p:cNvSpPr/>
          <p:nvPr>
            <p:custDataLst>
              <p:tags r:id="rId13"/>
            </p:custDataLst>
          </p:nvPr>
        </p:nvSpPr>
        <p:spPr>
          <a:xfrm>
            <a:off x="1409065" y="4743604"/>
            <a:ext cx="1213630" cy="1213630"/>
          </a:xfrm>
          <a:prstGeom prst="ellipse">
            <a:avLst/>
          </a:prstGeom>
          <a:solidFill>
            <a:schemeClr val="accent3"/>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62" name="椭圆 61"/>
          <p:cNvSpPr/>
          <p:nvPr>
            <p:custDataLst>
              <p:tags r:id="rId14"/>
            </p:custDataLst>
          </p:nvPr>
        </p:nvSpPr>
        <p:spPr>
          <a:xfrm>
            <a:off x="1492223" y="4828570"/>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67" name="文本框 66"/>
          <p:cNvSpPr txBox="1"/>
          <p:nvPr>
            <p:custDataLst>
              <p:tags r:id="rId15"/>
            </p:custDataLst>
          </p:nvPr>
        </p:nvSpPr>
        <p:spPr>
          <a:xfrm>
            <a:off x="2538095" y="4810760"/>
            <a:ext cx="2934970" cy="106743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dk1">
                    <a:lumMod val="85000"/>
                    <a:lumOff val="15000"/>
                  </a:schemeClr>
                </a:solidFill>
                <a:uFillTx/>
                <a:latin typeface="仿宋" panose="02010609060101010101" charset="-122"/>
                <a:ea typeface="微软雅黑"/>
              </a:rPr>
              <a:t>参考内容</a:t>
            </a:r>
            <a:endParaRPr lang="zh-CN" altLang="en-US" sz="2000" spc="300">
              <a:solidFill>
                <a:schemeClr val="dk1">
                  <a:lumMod val="85000"/>
                  <a:lumOff val="15000"/>
                </a:schemeClr>
              </a:solidFill>
              <a:uFillTx/>
              <a:latin typeface="仿宋" panose="02010609060101010101" charset="-122"/>
              <a:ea typeface="微软雅黑"/>
            </a:endParaRPr>
          </a:p>
        </p:txBody>
      </p:sp>
      <p:sp>
        <p:nvSpPr>
          <p:cNvPr id="69" name="圆角矩形 68"/>
          <p:cNvSpPr/>
          <p:nvPr>
            <p:custDataLst>
              <p:tags r:id="rId16"/>
            </p:custDataLst>
          </p:nvPr>
        </p:nvSpPr>
        <p:spPr>
          <a:xfrm>
            <a:off x="6911981" y="1572136"/>
            <a:ext cx="3755384" cy="1070212"/>
          </a:xfrm>
          <a:prstGeom prst="roundRect">
            <a:avLst>
              <a:gd name="adj" fmla="val 50000"/>
            </a:avLst>
          </a:prstGeom>
          <a:solidFill>
            <a:schemeClr val="accent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0" name="椭圆 69"/>
          <p:cNvSpPr/>
          <p:nvPr>
            <p:custDataLst>
              <p:tags r:id="rId17"/>
            </p:custDataLst>
          </p:nvPr>
        </p:nvSpPr>
        <p:spPr>
          <a:xfrm>
            <a:off x="6603451" y="1495606"/>
            <a:ext cx="1213630" cy="1213630"/>
          </a:xfrm>
          <a:prstGeom prst="ellipse">
            <a:avLst/>
          </a:prstGeom>
          <a:solidFill>
            <a:schemeClr val="accent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1" name="椭圆 70"/>
          <p:cNvSpPr/>
          <p:nvPr>
            <p:custDataLst>
              <p:tags r:id="rId18"/>
            </p:custDataLst>
          </p:nvPr>
        </p:nvSpPr>
        <p:spPr>
          <a:xfrm>
            <a:off x="6686609" y="1580573"/>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5" name="文本框 74"/>
          <p:cNvSpPr txBox="1"/>
          <p:nvPr>
            <p:custDataLst>
              <p:tags r:id="rId19"/>
            </p:custDataLst>
          </p:nvPr>
        </p:nvSpPr>
        <p:spPr>
          <a:xfrm>
            <a:off x="7733030" y="153416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二、反垄断规制的理论基础</a:t>
            </a:r>
            <a:endParaRPr lang="zh-CN" altLang="en-US" sz="2000" spc="300">
              <a:solidFill>
                <a:schemeClr val="lt1"/>
              </a:solidFill>
              <a:uFillTx/>
              <a:latin typeface="仿宋" panose="02010609060101010101" charset="-122"/>
              <a:ea typeface="微软雅黑"/>
            </a:endParaRPr>
          </a:p>
        </p:txBody>
      </p:sp>
      <p:sp>
        <p:nvSpPr>
          <p:cNvPr id="76" name="圆角矩形 75"/>
          <p:cNvSpPr/>
          <p:nvPr>
            <p:custDataLst>
              <p:tags r:id="rId20"/>
            </p:custDataLst>
          </p:nvPr>
        </p:nvSpPr>
        <p:spPr>
          <a:xfrm>
            <a:off x="6911378" y="3172031"/>
            <a:ext cx="3755384" cy="1070212"/>
          </a:xfrm>
          <a:prstGeom prst="roundRect">
            <a:avLst>
              <a:gd name="adj" fmla="val 50000"/>
            </a:avLst>
          </a:prstGeom>
          <a:solidFill>
            <a:schemeClr val="accent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7" name="椭圆 76"/>
          <p:cNvSpPr/>
          <p:nvPr>
            <p:custDataLst>
              <p:tags r:id="rId21"/>
            </p:custDataLst>
          </p:nvPr>
        </p:nvSpPr>
        <p:spPr>
          <a:xfrm>
            <a:off x="6602848" y="3095501"/>
            <a:ext cx="1213630" cy="1213630"/>
          </a:xfrm>
          <a:prstGeom prst="ellipse">
            <a:avLst/>
          </a:prstGeom>
          <a:solidFill>
            <a:schemeClr val="accent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8" name="椭圆 77"/>
          <p:cNvSpPr/>
          <p:nvPr>
            <p:custDataLst>
              <p:tags r:id="rId22"/>
            </p:custDataLst>
          </p:nvPr>
        </p:nvSpPr>
        <p:spPr>
          <a:xfrm>
            <a:off x="6686007" y="3180468"/>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82" name="文本框 81"/>
          <p:cNvSpPr txBox="1"/>
          <p:nvPr>
            <p:custDataLst>
              <p:tags r:id="rId23"/>
            </p:custDataLst>
          </p:nvPr>
        </p:nvSpPr>
        <p:spPr>
          <a:xfrm>
            <a:off x="7732395" y="318071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四、对我国反垄断规制的启示</a:t>
            </a:r>
            <a:endParaRPr lang="zh-CN" altLang="en-US" sz="2000" spc="300">
              <a:solidFill>
                <a:schemeClr val="lt1"/>
              </a:solidFill>
              <a:uFillTx/>
              <a:latin typeface="仿宋" panose="02010609060101010101" charset="-122"/>
              <a:ea typeface="微软雅黑"/>
            </a:endParaRPr>
          </a:p>
        </p:txBody>
      </p:sp>
      <p:sp>
        <p:nvSpPr>
          <p:cNvPr id="91" name="文本框 90"/>
          <p:cNvSpPr txBox="1"/>
          <p:nvPr>
            <p:custDataLst>
              <p:tags r:id="rId24"/>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chemeClr val="accent1"/>
                </a:solidFill>
                <a:uFillTx/>
                <a:latin typeface="仿宋" panose="02010609060101010101" charset="-122"/>
                <a:ea typeface="微软雅黑"/>
              </a:rPr>
              <a:t>目录</a:t>
            </a:r>
            <a:endParaRPr lang="zh-CN" altLang="en-US" sz="3600" b="1" spc="300">
              <a:solidFill>
                <a:schemeClr val="accent1"/>
              </a:solidFill>
              <a:uFillTx/>
              <a:latin typeface="仿宋" panose="02010609060101010101" charset="-122"/>
              <a:ea typeface="微软雅黑"/>
            </a:endParaRPr>
          </a:p>
        </p:txBody>
      </p:sp>
      <p:sp>
        <p:nvSpPr>
          <p:cNvPr id="12" name="文本框 11"/>
          <p:cNvSpPr txBox="1"/>
          <p:nvPr>
            <p:custDataLst>
              <p:tags r:id="rId25"/>
            </p:custDataLst>
          </p:nvPr>
        </p:nvSpPr>
        <p:spPr>
          <a:xfrm>
            <a:off x="1410970" y="3418205"/>
            <a:ext cx="112712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2"/>
                </a:solidFill>
                <a:uFillTx/>
                <a:latin typeface="思源黑体 CN Bold" panose="020b0800000000000000" pitchFamily="34" charset="-122"/>
                <a:ea typeface="思源黑体 CN Bold" panose="020b0800000000000000" pitchFamily="34" charset="-122"/>
              </a:rPr>
              <a:t>03</a:t>
            </a:r>
            <a:endParaRPr lang="en-US" altLang="zh-CN" sz="3200" spc="300">
              <a:solidFill>
                <a:schemeClr val="accent2"/>
              </a:solidFill>
              <a:uFillTx/>
              <a:latin typeface="思源黑体 CN Bold" panose="020b0800000000000000" pitchFamily="34" charset="-122"/>
              <a:ea typeface="思源黑体 CN Bold" panose="020b0800000000000000" pitchFamily="34" charset="-122"/>
            </a:endParaRPr>
          </a:p>
        </p:txBody>
      </p:sp>
      <p:sp>
        <p:nvSpPr>
          <p:cNvPr id="13" name="文本框 12"/>
          <p:cNvSpPr txBox="1"/>
          <p:nvPr>
            <p:custDataLst>
              <p:tags r:id="rId26"/>
            </p:custDataLst>
          </p:nvPr>
        </p:nvSpPr>
        <p:spPr>
          <a:xfrm>
            <a:off x="1409700" y="5078095"/>
            <a:ext cx="112903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3">
                    <a:lumMod val="50000"/>
                  </a:schemeClr>
                </a:solidFill>
                <a:uFillTx/>
                <a:latin typeface="思源黑体 CN Bold" panose="020b0800000000000000" pitchFamily="34" charset="-122"/>
                <a:ea typeface="思源黑体 CN Bold" panose="020b0800000000000000" pitchFamily="34" charset="-122"/>
              </a:rPr>
              <a:t>05</a:t>
            </a:r>
            <a:endParaRPr lang="en-US" altLang="zh-CN" sz="3200" spc="300">
              <a:solidFill>
                <a:schemeClr val="accent3">
                  <a:lumMod val="50000"/>
                </a:scheme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27"/>
            </p:custDataLst>
          </p:nvPr>
        </p:nvSpPr>
        <p:spPr>
          <a:xfrm>
            <a:off x="6603365" y="181737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4"/>
                </a:solidFill>
                <a:uFillTx/>
                <a:latin typeface="思源黑体 CN Bold" panose="020b0800000000000000" pitchFamily="34" charset="-122"/>
                <a:ea typeface="思源黑体 CN Bold" panose="020b0800000000000000" pitchFamily="34" charset="-122"/>
              </a:rPr>
              <a:t>02</a:t>
            </a:r>
            <a:endParaRPr lang="en-US" altLang="zh-CN" sz="3200" spc="300">
              <a:solidFill>
                <a:schemeClr val="accent4"/>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28"/>
            </p:custDataLst>
          </p:nvPr>
        </p:nvSpPr>
        <p:spPr>
          <a:xfrm>
            <a:off x="6603365" y="3418205"/>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5"/>
                </a:solidFill>
                <a:uFillTx/>
                <a:latin typeface="思源黑体 CN Bold" panose="020b0800000000000000" pitchFamily="34" charset="-122"/>
                <a:ea typeface="思源黑体 CN Bold" panose="020b0800000000000000" pitchFamily="34" charset="-122"/>
              </a:rPr>
              <a:t>04</a:t>
            </a:r>
            <a:endParaRPr lang="en-US" altLang="zh-CN" sz="3200" spc="300">
              <a:solidFill>
                <a:schemeClr val="accent5"/>
              </a:solidFill>
              <a:uFillTx/>
              <a:latin typeface="思源黑体 CN Bold" panose="020b0800000000000000" pitchFamily="34" charset="-122"/>
              <a:ea typeface="思源黑体 CN Bold" panose="020b0800000000000000" pitchFamily="34" charset="-122"/>
            </a:endParaRPr>
          </a:p>
        </p:txBody>
      </p:sp>
    </p:spTree>
    <p:custDataLst>
      <p:tags r:id="rId29"/>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内容摘要</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随着科技的快速发展，标准必要专利（Standard-Essential Patents，简称SEP）在各行各业的重要性日益凸显。然而，SEP持有人在许可谈判中可能会滥用其市场地位，对被许可人实施禁令威胁，从而阻碍创新和市场竞争。本次演示将探讨对标准必要专利禁令行为的反垄断规制，以期为防止专利滥用提供一定的借鉴和参考。</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一、标准必要专利禁令行为的概述</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一、标准必要专利禁令行为的概述</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SEP是指为实施某一技术标准所必须使用的专利。由于SEP在实施某一技术标准中的不可或缺性，SEP持有人通常在许可谈判中具有很强的议价能力。有些SEP持有人可能会利用这种优势对被许可人实施禁令威胁，以获取超出合理范围的许可费或者排他性的市场地位。这种行为不仅会阻碍技术的传播和市场的竞争，也会损害消费者的利益。</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二、反垄断规制的理论基础</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二、反垄断规制的理论基础</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反垄断规制是指通过法律、法规等手段，防止企业利用其市场地位或者控制力，限制市场竞争或者损害消费者利益的行为。对于SEP禁令行为，反垄断规制的理论基础主要包括市场支配地位的认定、滥用行为的认定以及抗辩权的行使等方面。</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1、市场支配地位的认定</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1、市场支配地位的认定</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在认定SEP持有人是否具有市场支配地位时，需要考虑其市场份额、竞争对手情况、进入该市场的难易程度等因素。如果SEP持有人具有显著的市场份额，且其竞争对手难以进入该市场，则可以认定其具有市场支配地位。</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2、滥用行为的认定</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2、滥用行为的认定</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对于SEP持有人是否滥用了其市场支配地位，需要考虑其在许可谈判中的行为是否超出了合理的范围。例如，SEP持有人是否以不合理的高价获取许可费、是否以禁令威胁来排挤竞争对手等行为可以被认定为滥用行为。</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三、反垄断规制的具体实践</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三、反垄断规制的具体实践</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针对SEP禁令行为，各国反垄断机构采取了不同的规制方式。以下介绍美国和欧洲的相关实践。</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1、美国的反垄断规制</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1、美国的反垄断规制</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美国在反垄断规制方面具有较长的历史和实践经验。美国联邦贸易委员会（FTC）和司法部（DOJ）是负责反垄断规制的两个主要机构。</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1、美国的反垄断规制</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在判断SEP持有人是否滥用其市场支配地位时，美国法院通常会考虑以下因素：禁令威胁是否符合合同约定的条件、是否以不合理的高价获取许可费、是否阻碍了潜在竞争对手进入市场等。如果法院认定存在滥用行为，则会禁止SEP持有人实施禁令威胁，并可能处以罚款等惩罚措施。</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2、欧洲的反垄断规制</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2、欧洲的反垄断规制</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欧洲在反垄断规制方面也具有较丰富的经验。欧洲委员会（EC）是负责反垄断规制的主要机构之一。EC在其《技术标准化法案》中明确规定了SEP持有人不得滥用其市场支配地位的行为，包括禁令威胁等。如果EC认定存在滥用行为，则会采取措施禁止该行为并可能处以罚款等惩罚措施。此外，EC还建立了专门的投诉机制，允许被许可人向其投诉SEP持有人的滥用行为。如果EC认定存在滥用行为，则会采取相应的处罚措施。</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四、对我国反垄断规制的启示</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四、对我国反垄断规制的启示</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我国在反垄断规制方面相对起步较晚，但在面对标准必要专利禁令行为的规制方面可以借鉴欧美等发达国家的经验。以下是几点启示：</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四、对我国反垄断规制的启示</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1、完善法律法规：我国应进一步完善与标准必要专利相关的法律法规，明确对标准必要专利禁令行为的规制范围和处罚措施，使执法机构有法可依。</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https://d.book118.com/768065111055006031</a:t>
            </a:r>
          </a:p>
        </p:txBody>
      </p:sp>
    </p:spTree>
  </p:cSld>
  <p:clrMapOvr>
    <a:masterClrMapping/>
  </p:clrMapOvr>
  <p:transition/>
  <p:timing/>
</p:sld>
</file>

<file path=ppt/tags/tag1.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ASSEMBLE_CHIP_INDEX" val="c9744dda25464bd19d8acca72f05527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47b"/>
  <p:tag name="KSO_WM_TAG_VERSION" val="3.0"/>
  <p:tag name="KSO_WM_UNIT_COMPATIBLE" val="0"/>
  <p:tag name="KSO_WM_UNIT_DEC_AREA_ID" val="23b575ac68494ddbb1c3b171d4835ad3"/>
  <p:tag name="KSO_WM_UNIT_DEC_CHANGEPICRESERVED" val="1"/>
  <p:tag name="KSO_WM_UNIT_DEC_SUPPORTCHANGEPIC"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ASSEMBLE_CHIP_INDEX" val="6fac466585f34e4394d1a2886c365dcc"/>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4b4"/>
  <p:tag name="KSO_WM_TAG_VERSION" val="3.0"/>
  <p:tag name="KSO_WM_UNIT_COMPATIBLE" val="0"/>
  <p:tag name="KSO_WM_UNIT_DEC_AREA_ID" val="86dbcc4256ea4aa7ad82cd0e55f3eabc"/>
  <p:tag name="KSO_WM_UNIT_DEC_CHANGEPICRESERVED" val="1"/>
  <p:tag name="KSO_WM_UNIT_DEC_SUPPORTCHANGEPIC"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ASSEMBLE_CHIP_INDEX" val="6e8f149d848d43ee94118680f53c24db"/>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4ba"/>
  <p:tag name="KSO_WM_TAG_VERSION" val="3.0"/>
  <p:tag name="KSO_WM_UNIT_COMPATIBLE" val="0"/>
  <p:tag name="KSO_WM_UNIT_DEC_AREA_ID" val="ebd4b4b72fe54e749f6a07c595518f9c"/>
  <p:tag name="KSO_WM_UNIT_DEC_CHANGEPICRESERVED" val="1"/>
  <p:tag name="KSO_WM_UNIT_DEC_SUPPORTCHANGEPIC"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ASSEMBLE_CHIP_INDEX" val="fa9fb9f93d97455cbdb4b3b6083a6fa1"/>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4c5"/>
  <p:tag name="KSO_WM_TAG_VERSION" val="3.0"/>
  <p:tag name="KSO_WM_UNIT_COMPATIBLE" val="0"/>
  <p:tag name="KSO_WM_UNIT_DEC_AREA_ID" val="c96e531f4f4544e2b1ba34020aa4f61d"/>
  <p:tag name="KSO_WM_UNIT_DEC_CHANGEPICRESERVED" val="1"/>
  <p:tag name="KSO_WM_UNIT_DEC_SUPPORTCHANGEPIC"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30"/>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7.xml><?xml version="1.0" encoding="utf-8"?>
<p:tagLst xmlns:p="http://schemas.openxmlformats.org/presentationml/2006/main">
  <p:tag name="KSO_WM_ASSEMBLE_CHIP_INDEX" val="7b78f221670f4bdaa0f9a32e0c40dd86"/>
  <p:tag name="KSO_WM_BEAUTIFY_FLAG" val="#wm#"/>
  <p:tag name="KSO_WM_CHIP_FILLAREA_FILL_RULE" val="{&quot;fill_align&quot;:&quot;lb&quot;,&quot;fill_effect&quot;:[],&quot;fill_mode&quot;:&quot;adaptive&quot;,&quot;sacle_strategy&quot;:&quot;stretch&quot;}"/>
  <p:tag name="KSO_WM_CHIP_GROUPID" val="62e0f5f67ec3138b1bb58f28"/>
  <p:tag name="KSO_WM_CHIP_XID" val="62e0f5f67ec3138b1bb58fb2"/>
  <p:tag name="KSO_WM_TAG_VERSION" val="3.0"/>
  <p:tag name="KSO_WM_UNIT_COMPATIBLE" val="0"/>
  <p:tag name="KSO_WM_UNIT_DEC_AREA_ID" val="64532f06c6fa430ba20f6c695cd46aee"/>
  <p:tag name="KSO_WM_UNIT_DEC_CHANGEPICRESERVED" val="1"/>
  <p:tag name="KSO_WM_UNIT_DEC_SUPPORTCHANGEPIC"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8.xml><?xml version="1.0" encoding="utf-8"?>
<p:tagLst xmlns:p="http://schemas.openxmlformats.org/presentationml/2006/main">
  <p:tag name="KSO_WM_ASSEMBLE_CHIP_INDEX" val="c1a61ab9c7b0469980c056e5062fc809"/>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8fa8"/>
  <p:tag name="KSO_WM_TAG_VERSION" val="3.0"/>
  <p:tag name="KSO_WM_UNIT_COMPATIBLE" val="0"/>
  <p:tag name="KSO_WM_UNIT_DEC_AREA_ID" val="8c18b8e722c24fefa843d38b92faf59c"/>
  <p:tag name="KSO_WM_UNIT_DEC_CHANGEPICRESERVED" val="1"/>
  <p:tag name="KSO_WM_UNIT_DEC_SUPPORTCHANGEPIC"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1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2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ASSEMBLE_CHIP_INDEX" val="0abd86974e9b49c5a46dc3a4fbcb85b3"/>
  <p:tag name="KSO_WM_BEAUTIFY_FLAG" val="#wm#"/>
  <p:tag name="KSO_WM_CHIP_FILLAREA_FILL_RULE" val="{&quot;fill_align&quot;:&quot;cm&quot;,&quot;fill_mode&quot;:&quot;fix&quot;,&quot;sacle_strategy&quot;:&quot;stretch&quot;}"/>
  <p:tag name="KSO_WM_CHIP_GROUPID" val="619326cc18adb49c6c1f3ec4"/>
  <p:tag name="KSO_WM_CHIP_XID" val="619326cc18adb49c6c1f3ec1"/>
  <p:tag name="KSO_WM_TAG_VERSION" val="3.0"/>
  <p:tag name="KSO_WM_UNIT_BLOCK" val="0"/>
  <p:tag name="KSO_WM_UNIT_COMPATIBLE" val="0"/>
  <p:tag name="KSO_WM_UNIT_DEC_AREA_ID" val="0873ef96515947a9bde6ee149b326201"/>
  <p:tag name="KSO_WM_UNIT_DEC_CHANGEPICRESERVED" val="0"/>
  <p:tag name="KSO_WM_UNIT_DEC_SUPPORTCHANGEPIC" val="0"/>
  <p:tag name="KSO_WM_UNIT_DIAGRAM_ISNUMVISUAL" val="0"/>
  <p:tag name="KSO_WM_UNIT_DIAGRAM_ISREFERUNIT" val="0"/>
  <p:tag name="KSO_WM_UNIT_HIGHLIGHT" val="0"/>
  <p:tag name="KSO_WM_UNIT_ID" val="_3*i*4"/>
  <p:tag name="KSO_WM_UNIT_INDEX" val="4"/>
  <p:tag name="KSO_WM_UNIT_LAYERLEVEL" val="1"/>
  <p:tag name="KSO_WM_UNIT_LINE_FILL_TYPE" val="2"/>
  <p:tag name="KSO_WM_UNIT_LINE_FORE_SCHEMECOLOR_INDEX" val="5"/>
  <p:tag name="KSO_WM_UNIT_LINE_FORE_SCHEMECOLOR_INDEX_BRIGHTNESS" val="0"/>
  <p:tag name="KSO_WM_UNIT_TYPE" val="i"/>
</p:tagLst>
</file>

<file path=ppt/tags/tag25.xml><?xml version="1.0" encoding="utf-8"?>
<p:tagLst xmlns:p="http://schemas.openxmlformats.org/presentationml/2006/main">
  <p:tag name="KSO_WM_ASSEMBLE_CHIP_INDEX" val="0abd86974e9b49c5a46dc3a4fbcb85b3"/>
  <p:tag name="KSO_WM_BEAUTIFY_FLAG" val="#wm#"/>
  <p:tag name="KSO_WM_CHIP_FILLAREA_FILL_RULE" val="{&quot;fill_align&quot;:&quot;cm&quot;,&quot;fill_mode&quot;:&quot;fix&quot;,&quot;sacle_strategy&quot;:&quot;stretch&quot;}"/>
  <p:tag name="KSO_WM_CHIP_GROUPID" val="619326cc18adb49c6c1f3ec4"/>
  <p:tag name="KSO_WM_CHIP_XID" val="619326cc18adb49c6c1f3ec1"/>
  <p:tag name="KSO_WM_TAG_VERSION" val="3.0"/>
  <p:tag name="KSO_WM_UNIT_BLOCK" val="0"/>
  <p:tag name="KSO_WM_UNIT_COMPATIBLE" val="0"/>
  <p:tag name="KSO_WM_UNIT_DEC_AREA_ID" val="0acd66e257a84029b181cea37cf146ce"/>
  <p:tag name="KSO_WM_UNIT_DEC_CHANGEPICRESERVED" val="0"/>
  <p:tag name="KSO_WM_UNIT_DEC_SUPPORTCHANGEPIC" val="0"/>
  <p:tag name="KSO_WM_UNIT_DIAGRAM_ISNUMVISUAL" val="0"/>
  <p:tag name="KSO_WM_UNIT_DIAGRAM_ISREFERUNIT" val="0"/>
  <p:tag name="KSO_WM_UNIT_HIGHLIGHT" val="0"/>
  <p:tag name="KSO_WM_UNIT_ID" val="_3*i*5"/>
  <p:tag name="KSO_WM_UNIT_INDEX" val="5"/>
  <p:tag name="KSO_WM_UNIT_LAYERLEVEL" val="1"/>
  <p:tag name="KSO_WM_UNIT_LINE_FILL_TYPE" val="2"/>
  <p:tag name="KSO_WM_UNIT_LINE_FORE_SCHEMECOLOR_INDEX" val="5"/>
  <p:tag name="KSO_WM_UNIT_LINE_FORE_SCHEMECOLOR_INDEX_BRIGHTNESS" val="-0.25"/>
  <p:tag name="KSO_WM_UNIT_TYPE" val="i"/>
</p:tagLst>
</file>

<file path=ppt/tags/tag26.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7.xml><?xml version="1.0" encoding="utf-8"?>
<p:tagLst xmlns:p="http://schemas.openxmlformats.org/presentationml/2006/main">
  <p:tag name="KSO_WM_ASSEMBLE_CHIP_INDEX" val="70dbfdf811a34067a0ac78fe65fd06f2"/>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29d"/>
  <p:tag name="KSO_WM_TAG_VERSION" val="3.0"/>
  <p:tag name="KSO_WM_UNIT_COMPATIBLE" val="0"/>
  <p:tag name="KSO_WM_UNIT_DEC_AREA_ID" val="f856d40199b6492088a88f5e420b9b62"/>
  <p:tag name="KSO_WM_UNIT_DEC_CHANGEPICRESERVED" val="1"/>
  <p:tag name="KSO_WM_UNIT_DEC_SUPPORTCHANGEPIC"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8.xml><?xml version="1.0" encoding="utf-8"?>
<p:tagLst xmlns:p="http://schemas.openxmlformats.org/presentationml/2006/main">
  <p:tag name="KSO_WM_ASSEMBLE_CHIP_INDEX" val="3a48f5806d2844c38089021ab44ea211"/>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297"/>
  <p:tag name="KSO_WM_TAG_VERSION" val="3.0"/>
  <p:tag name="KSO_WM_UNIT_COMPATIBLE" val="0"/>
  <p:tag name="KSO_WM_UNIT_DEC_AREA_ID" val="43d9205cfe224b8e91eb72692d43d8eb"/>
  <p:tag name="KSO_WM_UNIT_DEC_CHANGEPICRESERVED" val="1"/>
  <p:tag name="KSO_WM_UNIT_DEC_SUPPORTCHANGEPIC"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b*1"/>
  <p:tag name="KSO_WM_UNIT_INDEX" val="1"/>
  <p:tag name="KSO_WM_UNIT_ISCONTENTSTITLE" val="0"/>
  <p:tag name="KSO_WM_UNIT_ISNUMDGMTITLE" val="0"/>
  <p:tag name="KSO_WM_UNIT_LAYERLEVEL" val="1"/>
  <p:tag name="KSO_WM_UNIT_NOCLEAR" val="0"/>
  <p:tag name="KSO_WM_UNIT_PRESET_TEXT" val="单击此处编辑副标题"/>
  <p:tag name="KSO_WM_UNIT_TYPE" val="b"/>
  <p:tag name="KSO_WM_UNIT_VALUE" val="16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144"/>
</p:tagLst>
</file>

<file path=ppt/tags/tag3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二级&#10;三级&#10;四级&#10;五级"/>
  <p:tag name="KSO_WM_UNIT_SUBTYPE" val="a"/>
  <p:tag name="KSO_WM_UNIT_TYPE" val="f"/>
  <p:tag name="KSO_WM_UNIT_VALUE" val="144"/>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1.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2.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43.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6*i*4"/>
  <p:tag name="KSO_WM_UNIT_INDEX" val="4"/>
  <p:tag name="KSO_WM_UNIT_LAYERLEVEL" val="1"/>
  <p:tag name="KSO_WM_UNIT_TYPE" val="i"/>
</p:tagLst>
</file>

<file path=ppt/tags/tag4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4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4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4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9.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0.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61.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9*i*3"/>
  <p:tag name="KSO_WM_UNIT_INDEX" val="3"/>
  <p:tag name="KSO_WM_UNIT_LAYERLEVEL" val="1"/>
  <p:tag name="KSO_WM_UNIT_TYPE" val="i"/>
</p:tagLst>
</file>

<file path=ppt/tags/tag62.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9*i*4"/>
  <p:tag name="KSO_WM_UNIT_INDEX" val="4"/>
  <p:tag name="KSO_WM_UNIT_LAYERLEVEL" val="1"/>
  <p:tag name="KSO_WM_UNIT_TYPE" val="i"/>
</p:tagLst>
</file>

<file path=ppt/tags/tag6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96"/>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6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2.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3.xml><?xml version="1.0" encoding="utf-8"?>
<p:tagLst xmlns:p="http://schemas.openxmlformats.org/presentationml/2006/main">
  <p:tag name="KSO_WM_ASSEMBLE_CHIP_INDEX" val="c9744dda25464bd19d8acca72f05527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47b"/>
  <p:tag name="KSO_WM_TAG_VERSION" val="3.0"/>
  <p:tag name="KSO_WM_UNIT_COMPATIBLE" val="0"/>
  <p:tag name="KSO_WM_UNIT_DEC_AREA_ID" val="23b575ac68494ddbb1c3b171d4835ad3"/>
  <p:tag name="KSO_WM_UNIT_DEC_CHANGEPICRESERVED" val="1"/>
  <p:tag name="KSO_WM_UNIT_DEC_SUPPORTCHANGEPIC"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4.xml><?xml version="1.0" encoding="utf-8"?>
<p:tagLst xmlns:p="http://schemas.openxmlformats.org/presentationml/2006/main">
  <p:tag name="KSO_WM_ASSEMBLE_CHIP_INDEX" val="6fac466585f34e4394d1a2886c365dcc"/>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4b4"/>
  <p:tag name="KSO_WM_TAG_VERSION" val="3.0"/>
  <p:tag name="KSO_WM_UNIT_COMPATIBLE" val="0"/>
  <p:tag name="KSO_WM_UNIT_DEC_AREA_ID" val="86dbcc4256ea4aa7ad82cd0e55f3eabc"/>
  <p:tag name="KSO_WM_UNIT_DEC_CHANGEPICRESERVED" val="1"/>
  <p:tag name="KSO_WM_UNIT_DEC_SUPPORTCHANGEPIC"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5.xml><?xml version="1.0" encoding="utf-8"?>
<p:tagLst xmlns:p="http://schemas.openxmlformats.org/presentationml/2006/main">
  <p:tag name="KSO_WM_ASSEMBLE_CHIP_INDEX" val="6e8f149d848d43ee94118680f53c24db"/>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4ba"/>
  <p:tag name="KSO_WM_TAG_VERSION" val="3.0"/>
  <p:tag name="KSO_WM_UNIT_COMPATIBLE" val="0"/>
  <p:tag name="KSO_WM_UNIT_DEC_AREA_ID" val="ebd4b4b72fe54e749f6a07c595518f9c"/>
  <p:tag name="KSO_WM_UNIT_DEC_CHANGEPICRESERVED" val="1"/>
  <p:tag name="KSO_WM_UNIT_DEC_SUPPORTCHANGEPIC"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76.xml><?xml version="1.0" encoding="utf-8"?>
<p:tagLst xmlns:p="http://schemas.openxmlformats.org/presentationml/2006/main">
  <p:tag name="KSO_WM_ASSEMBLE_CHIP_INDEX" val="fa9fb9f93d97455cbdb4b3b6083a6fa1"/>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4c5"/>
  <p:tag name="KSO_WM_TAG_VERSION" val="3.0"/>
  <p:tag name="KSO_WM_UNIT_COMPATIBLE" val="0"/>
  <p:tag name="KSO_WM_UNIT_DEC_AREA_ID" val="c96e531f4f4544e2b1ba34020aa4f61d"/>
  <p:tag name="KSO_WM_UNIT_DEC_CHANGEPICRESERVED" val="1"/>
  <p:tag name="KSO_WM_UNIT_DEC_SUPPORTCHANGEPIC"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7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7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署名占位符"/>
  <p:tag name="KSO_WM_UNIT_SUBTYPE" val="b"/>
  <p:tag name="KSO_WM_UNIT_TYPE" val="f"/>
  <p:tag name="KSO_WM_UNIT_VALUE" val="8"/>
</p:tagLst>
</file>

<file path=ppt/tags/tag83.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SLIDE_BACKGROUND_TYPE" val="general"/>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4.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SLIDE_BACKGROUND_TYPE" val="general"/>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5.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SLIDE_BACKGROUND_TYPE" val="general"/>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86.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SLIDE_BACKGROUND_TYPE" val="general"/>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8.xml><?xml version="1.0" encoding="utf-8"?>
<p:tagLst xmlns:p="http://schemas.openxmlformats.org/presentationml/2006/main">
  <p:tag name="KSO_WM_BEAUTIFY_FLAG" val="#wm#"/>
  <p:tag name="KSO_WM_TAG_VERSION" val="1.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306"/>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2.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1515"/>
  <p:tag name="KSO_WM_TEMPLATE_MASTER_TYPE" val="0"/>
  <p:tag name="KSO_WM_TEMPLATE_SUBCATEGORY" val="29"/>
  <p:tag name="KSO_WM_TEMPLATE_THUMBS_INDEX" val="1、9"/>
</p:tagLst>
</file>

<file path=ppt/tags/tag9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9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9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9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9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3.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20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20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20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213.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1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2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221.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2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229.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3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3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5.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4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24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24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24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25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5.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256.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2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60.xml><?xml version="1.0" encoding="utf-8"?>
<p:tagLst xmlns:p="http://schemas.openxmlformats.org/presentationml/2006/main">
  <p:tag name="KSO_WM_BEAUTIFY_FLAG" val="#wm#"/>
  <p:tag name="KSO_WM_COMBINE_RELATE_SLIDE_ID" val="background20176890_1"/>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2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RGE_SHAPE" val="1"/>
  <p:tag name="KSO_WM_UNIT_LAYERLEVEL" val="1"/>
</p:tagLst>
</file>

<file path=ppt/tags/tag2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RGE_SHAPE" val="1"/>
  <p:tag name="KSO_WM_UNIT_LAYERLEVEL" val="1"/>
</p:tagLst>
</file>

<file path=ppt/tags/tag2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3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19.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3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RGE_SHAPE" val="1"/>
  <p:tag name="KSO_WM_UNIT_LAYERLEVEL" val="1"/>
</p:tagLst>
</file>

<file path=ppt/tags/tag3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3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3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3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38.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33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5.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34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4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4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4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5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51.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52.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35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9.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36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36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6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6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5.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37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7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7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7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8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81.xml><?xml version="1.0" encoding="utf-8"?>
<p:tagLst xmlns:p="http://schemas.openxmlformats.org/presentationml/2006/main">
  <p:tag name="KSO_WM_BEAUTIFY_FLAG" val="#wm#"/>
  <p:tag name="KSO_WM_TAG_VERSION" val="1.0"/>
  <p:tag name="KSO_WM_TEMPLATE_CATEGORY" val="custom"/>
  <p:tag name="KSO_WM_TEMPLATE_INDEX" val="20182110"/>
  <p:tag name="KSO_WM_UNIT_COMPATIBLE" val="0"/>
  <p:tag name="KSO_WM_UNIT_DIAGRAM_ISNUMVISUAL" val="0"/>
  <p:tag name="KSO_WM_UNIT_DIAGRAM_ISREFERUNIT" val="0"/>
  <p:tag name="KSO_WM_UNIT_HIGHLIGHT" val="0"/>
  <p:tag name="KSO_WM_UNIT_ID" val="_0**"/>
  <p:tag name="KSO_WM_UNIT_LAYERLEVEL" val="1"/>
</p:tagLst>
</file>

<file path=ppt/tags/tag382.xml><?xml version="1.0" encoding="utf-8"?>
<p:tagLst xmlns:p="http://schemas.openxmlformats.org/presentationml/2006/main">
  <p:tag name="KSO_WM_BEAUTIFY_FLAG" val="#wm#"/>
  <p:tag name="KSO_WM_TAG_VERSION" val="1.0"/>
  <p:tag name="KSO_WM_TEMPLATE_CATEGORY" val="custom"/>
  <p:tag name="KSO_WM_TEMPLATE_INDEX" val="20182110"/>
  <p:tag name="KSO_WM_UNIT_COMPATIBLE" val="0"/>
  <p:tag name="KSO_WM_UNIT_DIAGRAM_ISNUMVISUAL" val="0"/>
  <p:tag name="KSO_WM_UNIT_DIAGRAM_ISREFERUNIT" val="0"/>
  <p:tag name="KSO_WM_UNIT_HIGHLIGHT" val="0"/>
  <p:tag name="KSO_WM_UNIT_ID" val="_0**"/>
  <p:tag name="KSO_WM_UNIT_LAYERLEVEL" val="1"/>
</p:tagLst>
</file>

<file path=ppt/tags/tag3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86.xml><?xml version="1.0" encoding="utf-8"?>
<p:tagLst xmlns:p="http://schemas.openxmlformats.org/presentationml/2006/main">
  <p:tag name="KSO_WM_BEAUTIFY_FLAG" val="#wm#"/>
  <p:tag name="KSO_WM_COMBINE_RELATE_SLIDE_ID" val="background20179051_1"/>
  <p:tag name="KSO_WM_TAG_VERSION" val="1.0"/>
  <p:tag name="KSO_WM_TEMPLATE_CATEGORY" val="custom"/>
  <p:tag name="KSO_WM_TEMPLATE_COLOR_TYPE" val="1"/>
  <p:tag name="KSO_WM_TEMPLATE_INDEX" val="20182110"/>
  <p:tag name="KSO_WM_TEMPLATE_JOB_ID" val="2"/>
  <p:tag name="KSO_WM_TEMPLATE_MASTER_THUMB_INDEX" val="12"/>
  <p:tag name="KSO_WM_TEMPLATE_MASTER_TYPE" val="1"/>
  <p:tag name="KSO_WM_TEMPLATE_OUTLINE_ID" val="15"/>
  <p:tag name="KSO_WM_TEMPLATE_SCENE_ID" val="1"/>
  <p:tag name="KSO_WM_TEMPLATE_SUBCATEGORY" val="0"/>
  <p:tag name="KSO_WM_TEMPLATE_THUMBS_INDEX" val="1、4、5、10、11、16、21、24、25、26、30"/>
  <p:tag name="KSO_WM_TEMPLATE_TOPIC_DEFAULT" val="1"/>
  <p:tag name="KSO_WM_TEMPLATE_TOPIC_ID" val="2869567"/>
  <p:tag name="KSO_WM_UNIT_SHOW_EDIT_AREA_INDICATION" val="0"/>
</p:tagLst>
</file>

<file path=ppt/tags/tag387.xml><?xml version="1.0" encoding="utf-8"?>
<p:tagLst xmlns:p="http://schemas.openxmlformats.org/presentationml/2006/main">
  <p:tag name="KSO_WM_BEAUTIFY_FLAG" val="#wm#"/>
  <p:tag name="KSO_WM_TAG_VERSION" val="3.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custom20231515_1*a*1"/>
  <p:tag name="KSO_WM_UNIT_INDEX" val="1"/>
  <p:tag name="KSO_WM_UNIT_ISCONTENTSTITLE" val="0"/>
  <p:tag name="KSO_WM_UNIT_ISNUMDGMTITLE" val="0"/>
  <p:tag name="KSO_WM_UNIT_LAYERLEVEL" val="1"/>
  <p:tag name="KSO_WM_UNIT_NOCLEAR" val="0"/>
  <p:tag name="KSO_WM_UNIT_PRESET_TEXT" val="单击此处&#10;添加文档标题"/>
  <p:tag name="KSO_WM_UNIT_TYPE" val="a"/>
  <p:tag name="KSO_WM_UNIT_VALUE" val="30"/>
</p:tagLst>
</file>

<file path=ppt/tags/tag388.xml><?xml version="1.0" encoding="utf-8"?>
<p:tagLst xmlns:p="http://schemas.openxmlformats.org/presentationml/2006/main">
  <p:tag name="KSO_WM_BEAUTIFY_FLAG" val=""/>
</p:tagLst>
</file>

<file path=ppt/tags/tag389.xml><?xml version="1.0" encoding="utf-8"?>
<p:tagLst xmlns:p="http://schemas.openxmlformats.org/presentationml/2006/main">
  <p:tag name="KSO_WM_BEAUTIFY_FLAG" val="#wm#"/>
  <p:tag name="KSO_WM_SLIDE_ID" val="custom20231515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0"/>
  <p:tag name="KSO_WM_TEMPLATE_INDEX" val="20231515"/>
  <p:tag name="KSO_WM_TEMPLATE_MASTER_TYPE" val="0"/>
  <p:tag name="KSO_WM_TEMPLATE_SUBCATEGORY" val="29"/>
  <p:tag name="KSO_WM_TEMPLATE_THUMBS_INDEX" val="1、9"/>
</p:tagLst>
</file>

<file path=ppt/tags/tag3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3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3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3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3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3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3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3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3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3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1"/>
  <p:tag name="KSO_WM_UNIT_INDEX" val="1_3_1"/>
  <p:tag name="KSO_WM_UNIT_LAYERLEVEL" val="1_1_1"/>
  <p:tag name="KSO_WM_UNIT_TEXT_FILL_FORE_SCHEMECOLOR_INDEX" val="2"/>
  <p:tag name="KSO_WM_UNIT_TEXT_FILL_TYPE" val="1"/>
  <p:tag name="KSO_WM_UNIT_TYPE" val="l_h_i"/>
</p:tagLst>
</file>

<file path=ppt/tags/tag4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3"/>
  <p:tag name="KSO_WM_UNIT_INDEX" val="1_3_3"/>
  <p:tag name="KSO_WM_UNIT_LAYERLEVEL" val="1_1_1"/>
  <p:tag name="KSO_WM_UNIT_TEXT_FILL_FORE_SCHEMECOLOR_INDEX" val="2"/>
  <p:tag name="KSO_WM_UNIT_TEXT_FILL_TYPE" val="1"/>
  <p:tag name="KSO_WM_UNIT_TYPE" val="l_h_i"/>
</p:tagLst>
</file>

<file path=ppt/tags/tag4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3_4"/>
  <p:tag name="KSO_WM_UNIT_INDEX" val="1_3_4"/>
  <p:tag name="KSO_WM_UNIT_LAYERLEVEL" val="1_1_1"/>
  <p:tag name="KSO_WM_UNIT_SHADOW_SCHEMECOLOR_INDEX" val="14"/>
  <p:tag name="KSO_WM_UNIT_TEXT_FILL_FORE_SCHEMECOLOR_INDEX" val="2"/>
  <p:tag name="KSO_WM_UNIT_TEXT_FILL_TYPE" val="1"/>
  <p:tag name="KSO_WM_UNIT_TYPE" val="l_h_i"/>
</p:tagLst>
</file>

<file path=ppt/tags/tag4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4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4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4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4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4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40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4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4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4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4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4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3_2"/>
  <p:tag name="KSO_WM_UNIT_INDEX" val="1_3_2"/>
  <p:tag name="KSO_WM_UNIT_LAYERLEVEL" val="1_1_1"/>
  <p:tag name="KSO_WM_UNIT_SUBTYPE" val="d"/>
  <p:tag name="KSO_WM_UNIT_TEXT_FILL_FORE_SCHEMECOLOR_INDEX" val="7"/>
  <p:tag name="KSO_WM_UNIT_TEXT_FILL_TYPE" val="1"/>
  <p:tag name="KSO_WM_UNIT_TYPE" val="l_h_i"/>
</p:tagLst>
</file>

<file path=ppt/tags/tag4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4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416.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1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1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1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2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2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2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25.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2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2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2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2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3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3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3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3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34.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3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3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3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3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3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4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4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4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43.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4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4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4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4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4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5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5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52.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5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5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5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5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5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5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6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61.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6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6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6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6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6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6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6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70.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7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7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7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7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7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7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7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82.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8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8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8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8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91.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9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9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9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9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9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9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9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2524">
      <a:dk1>
        <a:srgbClr val="000000"/>
      </a:dk1>
      <a:lt1>
        <a:srgbClr val="FFFFFF"/>
      </a:lt1>
      <a:dk2>
        <a:srgbClr val="332103"/>
      </a:dk2>
      <a:lt2>
        <a:srgbClr val="FAE9CF"/>
      </a:lt2>
      <a:accent1>
        <a:srgbClr val="D31B1B"/>
      </a:accent1>
      <a:accent2>
        <a:srgbClr val="D83017"/>
      </a:accent2>
      <a:accent3>
        <a:srgbClr val="ED3908"/>
      </a:accent3>
      <a:accent4>
        <a:srgbClr val="EC5405"/>
      </a:accent4>
      <a:accent5>
        <a:srgbClr val="D58205"/>
      </a:accent5>
      <a:accent6>
        <a:srgbClr val="DCCB0F"/>
      </a:accent6>
      <a:hlink>
        <a:srgbClr val="304FFE"/>
      </a:hlink>
      <a:folHlink>
        <a:srgbClr val="492067"/>
      </a:folHlink>
    </a:clrScheme>
    <a:fontScheme name="自定义 66">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lgn="l">
          <a:defRPr dirty="0"/>
        </a:defPPr>
      </a:lstStyle>
    </a:tx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3_Office 主题​​">
  <a:themeElements>
    <a:clrScheme name="">
      <a:dk1>
        <a:srgbClr val="000000"/>
      </a:dk1>
      <a:lt1>
        <a:srgbClr val="FEFFFF"/>
      </a:lt1>
      <a:dk2>
        <a:srgbClr val="EBB7C1"/>
      </a:dk2>
      <a:lt2>
        <a:srgbClr val="FFFFFF"/>
      </a:lt2>
      <a:accent1>
        <a:srgbClr val="A21D36"/>
      </a:accent1>
      <a:accent2>
        <a:srgbClr val="D4625E"/>
      </a:accent2>
      <a:accent3>
        <a:srgbClr val="E8D58A"/>
      </a:accent3>
      <a:accent4>
        <a:srgbClr val="6C5274"/>
      </a:accent4>
      <a:accent5>
        <a:srgbClr val="696283"/>
      </a:accent5>
      <a:accent6>
        <a:srgbClr val="71A4A6"/>
      </a:accent6>
      <a:hlink>
        <a:srgbClr val="5FCBFB"/>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4_Office 主题​​">
  <a:themeElements>
    <a:clrScheme name="">
      <a:dk1>
        <a:srgbClr val="000000"/>
      </a:dk1>
      <a:lt1>
        <a:srgbClr val="FEFFFF"/>
      </a:lt1>
      <a:dk2>
        <a:srgbClr val="EBB7C1"/>
      </a:dk2>
      <a:lt2>
        <a:srgbClr val="FFFFFF"/>
      </a:lt2>
      <a:accent1>
        <a:srgbClr val="A21D36"/>
      </a:accent1>
      <a:accent2>
        <a:srgbClr val="D4625E"/>
      </a:accent2>
      <a:accent3>
        <a:srgbClr val="E8D58A"/>
      </a:accent3>
      <a:accent4>
        <a:srgbClr val="6C5274"/>
      </a:accent4>
      <a:accent5>
        <a:srgbClr val="696283"/>
      </a:accent5>
      <a:accent6>
        <a:srgbClr val="71A4A6"/>
      </a:accent6>
      <a:hlink>
        <a:srgbClr val="5FCBFB"/>
      </a:hlink>
      <a:folHlink>
        <a:srgbClr val="B759BC"/>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44</Paragraphs>
  <Slides>22</Slides>
  <Notes>20</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22</vt:i4>
      </vt:variant>
    </vt:vector>
  </HeadingPairs>
  <TitlesOfParts>
    <vt:vector baseType="lpstr" size="32">
      <vt:lpstr>Arial</vt:lpstr>
      <vt:lpstr>Calibri</vt:lpstr>
      <vt:lpstr>微软雅黑</vt:lpstr>
      <vt:lpstr>汉仪旗黑-85S</vt:lpstr>
      <vt:lpstr>思源黑体 CN Bold</vt:lpstr>
      <vt:lpstr>仿宋</vt:lpstr>
      <vt:lpstr>Calibri Light</vt:lpstr>
      <vt:lpstr>隶书</vt:lpstr>
      <vt:lpstr>汉仪尚巍手书W</vt:lpstr>
      <vt:lpstr>Office Theme</vt:lpstr>
      <vt:lpstr>标准必要专利禁令行为的反垄断规制探析</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2024-09-08T08:25:15.698</cp:lastPrinted>
  <dcterms:created xsi:type="dcterms:W3CDTF">2024-09-08T00:25:15Z</dcterms:created>
  <dcterms:modified xsi:type="dcterms:W3CDTF">2024-09-08T00:25:23Z</dcterms:modified>
</cp:coreProperties>
</file>