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AFAE-F2F4-42B9-9A25-A6443F6E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BC3D-D867-4390-9AAF-02FE51B0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E29D6-30CD-49DC-A2FB-39F1AB3C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E60A9-C618-4FE3-9BDC-AC471C41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224E8-A49B-4446-8BD7-E7F6384B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4FB83-E124-4892-99E6-D443CFB8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A3936-6CE9-4B73-8580-BFDF0857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2B156-8694-4FEA-92C9-80A8D48C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2BFF7-827A-470A-9392-BAB11DF3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58EBF-E6BD-44B4-8784-0AF5591E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4C749-FCDA-4EC6-8D83-D643750B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511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脊柱肿物的治疗与护理效果评估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74" r="219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脊柱肿物的定义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脊柱肿物通常是由于多种因素引起的，包括遗传、环境、生活习惯等。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脊柱肿物是指在脊柱部位生长的异常组织团块，可能是良性或恶性。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脊柱肿物的分类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根据肿物的性质，脊柱肿物可以分为良性肿物和恶性肿物。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良性肿物通常生长缓慢，不会转移，而恶性肿物则可能迅速生长并扩散到其他部位。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脊柱肿物的症状与表现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脊柱肿物常见的症状包括疼痛、神经压迫、脊柱畸形等。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疼痛是最常见的症状，表现为局部或放射性疼痛，严重时可影响日常生活。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神经压迫是恶性肿物的常见症状，可能导致肢体麻木、无力、肌肉萎缩等。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脊柱畸形则可能导致脊柱弯曲、变形等，影响外观和功能。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穿刺活检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通过X线平片观察脊柱形态、结构及骨组织异常，初步判断肿物性质。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通过高分辨率CT成像，进一步明确肿物的位置、大小及与周围组织的毗邻关系。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利用MRI的软组织分辨率高的特点，观察肿物对脊髓、神经根的压迫情况。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在影像学引导下，通过穿刺获取肿物组织样本，进行病理学诊断。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评估肿物在脊柱上的生长范围和体积，判断其对脊柱稳定性的影响。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肿物大小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评估肿物对脊髓、神经根的压迫程度，判断患者症状的严重性。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压迫程度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评估患者是否存在与脊柱肿物相关的并发症，如脊柱侧弯、椎管狭窄等。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评估患者因脊柱肿物所导致的生活质量下降程度，包括疼痛程度、活动能力等。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通过体格检查和影像学检查，初步判断肿物的位置、大小及性质。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通过穿刺活检或手术切除获取肿物组织，进行病理学诊断。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结合患者的临床表现、影像学检查结果和病理学诊断，进行综合评估，制定治疗方案。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脊柱肿物的护理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https://d.book118.com/768065112115006034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2024-09-13T06:26:06.979</cp:lastPrinted>
  <dcterms:created xsi:type="dcterms:W3CDTF">2024-09-12T22:26:07Z</dcterms:created>
  <dcterms:modified xsi:type="dcterms:W3CDTF">2024-09-12T22:26:09Z</dcterms:modified>
</cp:coreProperties>
</file>