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A491A-9DAF-416A-A944-E7D5633A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2B2AE-F1C7-416C-A254-8C99BDDB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93308-9C3B-425A-8634-3383554A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6F627-EDDA-414C-BEF9-50579C4F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C6F85-02E2-4993-A16D-B7138DEB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D8010-5A3D-4072-89C7-D25C04AB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742A0-D7C6-4BCD-8B3B-03AC9775B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9BC08-DBE3-4738-B18E-234F8B820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DF364-EE0D-4A0B-AFBC-B5142F80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BD8D3-FD84-48BE-9400-5ECE9F40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C8248-5490-4227-B476-7B054F6D3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6002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94" r="239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脂肪瘤是一种常见的良性肿瘤，由成熟的脂肪组织构成。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脂肪瘤通常表现为质地柔软、边界清晰、呈分叶状的肿块，可出现在身体的任何脂肪组织丰富部位。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脂肪瘤具有一定的家族聚集性，可能与遗传基因有关。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37" r="130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9" r="125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50" r="20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长期饮食不规律、缺乏运动、熬夜等不良生活习惯可能增加患脂肪瘤的风险。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慢性炎症可能导致脂肪组织异常增生，进而形成脂肪瘤。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脂肪瘤的成因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脂肪瘤通常表现为无痛性、边界清晰的局部肿块。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局部肿块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当脂肪瘤压迫周围组织或神经时，可能出现疼痛、麻木等症状。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压迫症状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脂肪瘤的生长速度通常较慢，但也有部分脂肪瘤可能迅速增大。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生长速度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脂肪瘤的症状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医生通过触摸患处，初步判断脂肪瘤的大小、位置和质地。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如超声、CT或MRI，可以进一步了解脂肪瘤的结构和边界。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通过穿刺或手术切除部分瘤体进行病理组织学检查，以明确诊断。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患者前往医院就诊，向医生描述症状和病情。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医生进行必要的体查和辅助检查，收集相关数据。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医生根据检查结果和临床经验，做出脂肪瘤的诊断。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根据诊断结果，医生会提出相应的治疗建议。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误诊的可能性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与其他软组织肿物的鉴别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脂肪瘤需与其他软组织肿物如纤维瘤、神经鞘瘤等相鉴别，可能存在误诊的风险。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不同病理类型的鉴别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脂肪瘤有良性、交界性和恶性等不同病理类型，需仔细鉴别，避免误诊。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医生经验的影响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医生的经验和专业知识对诊断的准确性有重要影响，经验不足的医生可能存在误诊的风险。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脂肪瘤的治疗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https://d.book118.com/768066002114006047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2024-09-29T02:30:01.881</cp:lastPrinted>
  <dcterms:created xsi:type="dcterms:W3CDTF">2024-09-28T18:30:01Z</dcterms:created>
  <dcterms:modified xsi:type="dcterms:W3CDTF">2024-09-28T18:30:03Z</dcterms:modified>
</cp:coreProperties>
</file>